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80" r:id="rId2"/>
    <p:sldId id="2145726688" r:id="rId3"/>
    <p:sldId id="2145726773" r:id="rId4"/>
    <p:sldId id="272" r:id="rId5"/>
    <p:sldId id="2145726777" r:id="rId6"/>
    <p:sldId id="2145706705" r:id="rId7"/>
    <p:sldId id="2145706707" r:id="rId8"/>
    <p:sldId id="2145726800" r:id="rId9"/>
    <p:sldId id="2145726781" r:id="rId10"/>
    <p:sldId id="2145726802" r:id="rId11"/>
    <p:sldId id="2145726795" r:id="rId12"/>
    <p:sldId id="2145706682" r:id="rId13"/>
    <p:sldId id="294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wong, Raymond Y.,M.D.,M.P.H." initials="KRY" lastIdx="1" clrIdx="0">
    <p:extLst>
      <p:ext uri="{19B8F6BF-5375-455C-9EA6-DF929625EA0E}">
        <p15:presenceInfo xmlns:p15="http://schemas.microsoft.com/office/powerpoint/2012/main" userId="S::rykwong@bwh.harvard.edu::3c64a8e1-3612-4d77-bc60-8c176de860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FF"/>
    <a:srgbClr val="232625"/>
    <a:srgbClr val="FFFF00"/>
    <a:srgbClr val="000000"/>
    <a:srgbClr val="005929"/>
    <a:srgbClr val="FFFFFF"/>
    <a:srgbClr val="B1ABAB"/>
    <a:srgbClr val="AA8D38"/>
    <a:srgbClr val="DFB94A"/>
    <a:srgbClr val="FAD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7551" autoAdjust="0"/>
  </p:normalViewPr>
  <p:slideViewPr>
    <p:cSldViewPr snapToGrid="0" snapToObjects="1">
      <p:cViewPr varScale="1">
        <p:scale>
          <a:sx n="130" d="100"/>
          <a:sy n="130" d="100"/>
        </p:scale>
        <p:origin x="208" y="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9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bbott.sharepoint.com/sites/US-AVD-MVN/Shared%20Documents/MASTER%20Contact%20List/MASTER_MVN_List_Q1-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Membership Growth: </a:t>
            </a:r>
            <a:r>
              <a:rPr lang="en-US" sz="1400" b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Q1 2021 - Q2 2025</a:t>
            </a:r>
          </a:p>
        </c:rich>
      </c:tx>
      <c:layout>
        <c:manualLayout>
          <c:xMode val="edge"/>
          <c:yMode val="edge"/>
          <c:x val="0.18777527358461668"/>
          <c:y val="1.9086399164203512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070321761575261E-2"/>
          <c:y val="3.6974907350992708E-2"/>
          <c:w val="0.85495401003875948"/>
          <c:h val="0.8663466938821746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Statistics!$M$14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Statistics!$J$15:$J$19</c:f>
              <c:strCache>
                <c:ptCount val="5"/>
                <c:pt idx="0">
                  <c:v>Q1-2021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Q2-2025</c:v>
                </c:pt>
              </c:strCache>
            </c:strRef>
          </c:cat>
          <c:val>
            <c:numRef>
              <c:f>Statistics!$M$15:$M$19</c:f>
              <c:numCache>
                <c:formatCode>General</c:formatCode>
                <c:ptCount val="5"/>
                <c:pt idx="1">
                  <c:v>3</c:v>
                </c:pt>
                <c:pt idx="2">
                  <c:v>7</c:v>
                </c:pt>
                <c:pt idx="3">
                  <c:v>2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A2-41CF-8F13-B836B0E96168}"/>
            </c:ext>
          </c:extLst>
        </c:ser>
        <c:ser>
          <c:idx val="5"/>
          <c:order val="1"/>
          <c:tx>
            <c:strRef>
              <c:f>Statistics!$P$14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C6EF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Statistics!$J$15:$J$19</c:f>
              <c:strCache>
                <c:ptCount val="5"/>
                <c:pt idx="0">
                  <c:v>Q1-2021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Q2-2025</c:v>
                </c:pt>
              </c:strCache>
            </c:strRef>
          </c:cat>
          <c:val>
            <c:numRef>
              <c:f>Statistics!$P$15:$P$19</c:f>
              <c:numCache>
                <c:formatCode>General</c:formatCode>
                <c:ptCount val="5"/>
                <c:pt idx="0">
                  <c:v>59</c:v>
                </c:pt>
                <c:pt idx="1">
                  <c:v>24</c:v>
                </c:pt>
                <c:pt idx="2">
                  <c:v>29</c:v>
                </c:pt>
                <c:pt idx="3">
                  <c:v>31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A2-41CF-8F13-B836B0E961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49858848"/>
        <c:axId val="649863528"/>
      </c:barChart>
      <c:lineChart>
        <c:grouping val="standard"/>
        <c:varyColors val="0"/>
        <c:ser>
          <c:idx val="6"/>
          <c:order val="2"/>
          <c:tx>
            <c:strRef>
              <c:f>Statistics!$Q$14</c:f>
              <c:strCache>
                <c:ptCount val="1"/>
                <c:pt idx="0">
                  <c:v>Running Total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6.3412923578593752E-2"/>
                  <c:y val="-3.3387084737953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00-6942-A5D7-25A43B865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Statistics!$J$15:$J$19</c:f>
              <c:strCache>
                <c:ptCount val="5"/>
                <c:pt idx="0">
                  <c:v>Q1-2021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Q2-2025</c:v>
                </c:pt>
              </c:strCache>
            </c:strRef>
          </c:cat>
          <c:val>
            <c:numRef>
              <c:f>Statistics!$Q$15:$Q$19</c:f>
              <c:numCache>
                <c:formatCode>General</c:formatCode>
                <c:ptCount val="5"/>
                <c:pt idx="0">
                  <c:v>59</c:v>
                </c:pt>
                <c:pt idx="1">
                  <c:v>86</c:v>
                </c:pt>
                <c:pt idx="2">
                  <c:v>122</c:v>
                </c:pt>
                <c:pt idx="3">
                  <c:v>155</c:v>
                </c:pt>
                <c:pt idx="4">
                  <c:v>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A2-41CF-8F13-B836B0E961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0682647"/>
        <c:axId val="150672567"/>
      </c:lineChart>
      <c:catAx>
        <c:axId val="64985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863528"/>
        <c:crosses val="autoZero"/>
        <c:auto val="1"/>
        <c:lblAlgn val="ctr"/>
        <c:lblOffset val="100"/>
        <c:noMultiLvlLbl val="0"/>
      </c:catAx>
      <c:valAx>
        <c:axId val="649863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>
                    <a:solidFill>
                      <a:schemeClr val="accent1"/>
                    </a:solidFill>
                  </a:rPr>
                  <a:t>Membership per</a:t>
                </a:r>
                <a:r>
                  <a:rPr lang="en-US" sz="1050" baseline="0">
                    <a:solidFill>
                      <a:schemeClr val="accent1"/>
                    </a:solidFill>
                  </a:rPr>
                  <a:t> Year</a:t>
                </a:r>
                <a:endParaRPr lang="en-US" sz="1050">
                  <a:solidFill>
                    <a:schemeClr val="accent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858848"/>
        <c:crosses val="autoZero"/>
        <c:crossBetween val="between"/>
      </c:valAx>
      <c:valAx>
        <c:axId val="150672567"/>
        <c:scaling>
          <c:orientation val="minMax"/>
          <c:max val="25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chemeClr val="tx2"/>
                    </a:solidFill>
                  </a:rPr>
                  <a:t>Total Memberships (cumulative)</a:t>
                </a:r>
              </a:p>
            </c:rich>
          </c:tx>
          <c:layout>
            <c:manualLayout>
              <c:xMode val="edge"/>
              <c:yMode val="edge"/>
              <c:x val="0.9622672818299749"/>
              <c:y val="0.18072768802987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82647"/>
        <c:crosses val="max"/>
        <c:crossBetween val="between"/>
        <c:majorUnit val="25"/>
      </c:valAx>
      <c:catAx>
        <c:axId val="15068264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06725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9415186334382842"/>
          <c:y val="0.13413739420332968"/>
          <c:w val="0.24134686047723131"/>
          <c:h val="0.2025545969550838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9D565-AEC9-C347-9D6E-94645C43F8D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AE62E-2F73-5145-8562-6F77E64D2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4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4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6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8550-6D7F-5106-9E97-BBF5695F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D7A13-A2A9-61AD-75B6-D7F7A0508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73D54-5F0F-C13E-C049-897A2169C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0C8C1-49DD-3711-E194-CEA233089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7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EE2A-4E5B-5892-B99A-48C0B3C1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F0E34-1F67-B897-5644-BD0F05B5B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F4BE1-099F-F5E4-E975-EC61470EA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FF2FB-65A0-4B05-551B-0C15F9CA2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4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3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42A72-13B5-066A-513D-2DE73750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7C5F9-A135-A4C2-6BA8-CBEC13894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B9F67-2446-75FE-4739-8085960B0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EBD26-C4EA-2A69-84F2-DDA2BB608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9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65E31-B75B-E854-2053-4AAB6682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D27751-3511-8B95-7E50-9B00C5E5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9D2E6-2FBE-EC42-EA22-2E9248312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6EE32-AA3E-7890-DB52-2FDE79BF0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E62E-2F73-5145-8562-6F77E64D22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1953" y="4767264"/>
            <a:ext cx="1506071" cy="273844"/>
          </a:xfrm>
        </p:spPr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C7D373-EDEE-A3E0-F539-F495F2E364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4396" y="4552949"/>
            <a:ext cx="823087" cy="357189"/>
            <a:chOff x="2138363" y="5326063"/>
            <a:chExt cx="1935162" cy="839788"/>
          </a:xfrm>
          <a:solidFill>
            <a:srgbClr val="580F8B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F07C5A0-429B-9544-C686-E77C08351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463" y="5326063"/>
              <a:ext cx="674688" cy="252413"/>
            </a:xfrm>
            <a:custGeom>
              <a:avLst/>
              <a:gdLst>
                <a:gd name="T0" fmla="*/ 1236 w 1237"/>
                <a:gd name="T1" fmla="*/ 308 h 462"/>
                <a:gd name="T2" fmla="*/ 1236 w 1237"/>
                <a:gd name="T3" fmla="*/ 306 h 462"/>
                <a:gd name="T4" fmla="*/ 1227 w 1237"/>
                <a:gd name="T5" fmla="*/ 293 h 462"/>
                <a:gd name="T6" fmla="*/ 1129 w 1237"/>
                <a:gd name="T7" fmla="*/ 181 h 462"/>
                <a:gd name="T8" fmla="*/ 668 w 1237"/>
                <a:gd name="T9" fmla="*/ 0 h 462"/>
                <a:gd name="T10" fmla="*/ 137 w 1237"/>
                <a:gd name="T11" fmla="*/ 245 h 462"/>
                <a:gd name="T12" fmla="*/ 2 w 1237"/>
                <a:gd name="T13" fmla="*/ 457 h 462"/>
                <a:gd name="T14" fmla="*/ 2 w 1237"/>
                <a:gd name="T15" fmla="*/ 461 h 462"/>
                <a:gd name="T16" fmla="*/ 5 w 1237"/>
                <a:gd name="T17" fmla="*/ 457 h 462"/>
                <a:gd name="T18" fmla="*/ 155 w 1237"/>
                <a:gd name="T19" fmla="*/ 269 h 462"/>
                <a:gd name="T20" fmla="*/ 670 w 1237"/>
                <a:gd name="T21" fmla="*/ 90 h 462"/>
                <a:gd name="T22" fmla="*/ 1101 w 1237"/>
                <a:gd name="T23" fmla="*/ 206 h 462"/>
                <a:gd name="T24" fmla="*/ 1224 w 1237"/>
                <a:gd name="T25" fmla="*/ 298 h 462"/>
                <a:gd name="T26" fmla="*/ 1234 w 1237"/>
                <a:gd name="T27" fmla="*/ 307 h 462"/>
                <a:gd name="T28" fmla="*/ 1236 w 1237"/>
                <a:gd name="T29" fmla="*/ 30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7" h="462">
                  <a:moveTo>
                    <a:pt x="1236" y="308"/>
                  </a:moveTo>
                  <a:cubicBezTo>
                    <a:pt x="1236" y="307"/>
                    <a:pt x="1237" y="307"/>
                    <a:pt x="1236" y="306"/>
                  </a:cubicBezTo>
                  <a:cubicBezTo>
                    <a:pt x="1235" y="304"/>
                    <a:pt x="1233" y="301"/>
                    <a:pt x="1227" y="293"/>
                  </a:cubicBezTo>
                  <a:cubicBezTo>
                    <a:pt x="1221" y="284"/>
                    <a:pt x="1181" y="228"/>
                    <a:pt x="1129" y="181"/>
                  </a:cubicBezTo>
                  <a:cubicBezTo>
                    <a:pt x="1077" y="134"/>
                    <a:pt x="919" y="0"/>
                    <a:pt x="668" y="0"/>
                  </a:cubicBezTo>
                  <a:cubicBezTo>
                    <a:pt x="406" y="0"/>
                    <a:pt x="229" y="142"/>
                    <a:pt x="137" y="245"/>
                  </a:cubicBezTo>
                  <a:cubicBezTo>
                    <a:pt x="48" y="344"/>
                    <a:pt x="3" y="454"/>
                    <a:pt x="2" y="457"/>
                  </a:cubicBezTo>
                  <a:cubicBezTo>
                    <a:pt x="1" y="460"/>
                    <a:pt x="0" y="461"/>
                    <a:pt x="2" y="461"/>
                  </a:cubicBezTo>
                  <a:cubicBezTo>
                    <a:pt x="3" y="462"/>
                    <a:pt x="4" y="460"/>
                    <a:pt x="5" y="457"/>
                  </a:cubicBezTo>
                  <a:cubicBezTo>
                    <a:pt x="7" y="454"/>
                    <a:pt x="54" y="352"/>
                    <a:pt x="155" y="269"/>
                  </a:cubicBezTo>
                  <a:cubicBezTo>
                    <a:pt x="256" y="186"/>
                    <a:pt x="424" y="90"/>
                    <a:pt x="670" y="90"/>
                  </a:cubicBezTo>
                  <a:cubicBezTo>
                    <a:pt x="880" y="90"/>
                    <a:pt x="1031" y="165"/>
                    <a:pt x="1101" y="206"/>
                  </a:cubicBezTo>
                  <a:cubicBezTo>
                    <a:pt x="1170" y="248"/>
                    <a:pt x="1214" y="289"/>
                    <a:pt x="1224" y="298"/>
                  </a:cubicBezTo>
                  <a:cubicBezTo>
                    <a:pt x="1229" y="303"/>
                    <a:pt x="1232" y="306"/>
                    <a:pt x="1234" y="307"/>
                  </a:cubicBezTo>
                  <a:cubicBezTo>
                    <a:pt x="1235" y="308"/>
                    <a:pt x="1235" y="308"/>
                    <a:pt x="1236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8861661-2905-EF69-ACC9-0F24C9B44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8363" y="5708651"/>
              <a:ext cx="612775" cy="457200"/>
            </a:xfrm>
            <a:custGeom>
              <a:avLst/>
              <a:gdLst>
                <a:gd name="T0" fmla="*/ 13 w 1127"/>
                <a:gd name="T1" fmla="*/ 0 h 835"/>
                <a:gd name="T2" fmla="*/ 14 w 1127"/>
                <a:gd name="T3" fmla="*/ 0 h 835"/>
                <a:gd name="T4" fmla="*/ 15 w 1127"/>
                <a:gd name="T5" fmla="*/ 10 h 835"/>
                <a:gd name="T6" fmla="*/ 72 w 1127"/>
                <a:gd name="T7" fmla="*/ 265 h 835"/>
                <a:gd name="T8" fmla="*/ 431 w 1127"/>
                <a:gd name="T9" fmla="*/ 627 h 835"/>
                <a:gd name="T10" fmla="*/ 897 w 1127"/>
                <a:gd name="T11" fmla="*/ 712 h 835"/>
                <a:gd name="T12" fmla="*/ 1122 w 1127"/>
                <a:gd name="T13" fmla="*/ 648 h 835"/>
                <a:gd name="T14" fmla="*/ 1127 w 1127"/>
                <a:gd name="T15" fmla="*/ 647 h 835"/>
                <a:gd name="T16" fmla="*/ 1127 w 1127"/>
                <a:gd name="T17" fmla="*/ 647 h 835"/>
                <a:gd name="T18" fmla="*/ 1123 w 1127"/>
                <a:gd name="T19" fmla="*/ 651 h 835"/>
                <a:gd name="T20" fmla="*/ 1107 w 1127"/>
                <a:gd name="T21" fmla="*/ 664 h 835"/>
                <a:gd name="T22" fmla="*/ 969 w 1127"/>
                <a:gd name="T23" fmla="*/ 741 h 835"/>
                <a:gd name="T24" fmla="*/ 375 w 1127"/>
                <a:gd name="T25" fmla="*/ 712 h 835"/>
                <a:gd name="T26" fmla="*/ 25 w 1127"/>
                <a:gd name="T27" fmla="*/ 231 h 835"/>
                <a:gd name="T28" fmla="*/ 11 w 1127"/>
                <a:gd name="T29" fmla="*/ 6 h 835"/>
                <a:gd name="T30" fmla="*/ 12 w 1127"/>
                <a:gd name="T31" fmla="*/ 1 h 835"/>
                <a:gd name="T32" fmla="*/ 13 w 1127"/>
                <a:gd name="T3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7" h="835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4"/>
                    <a:pt x="15" y="10"/>
                  </a:cubicBezTo>
                  <a:cubicBezTo>
                    <a:pt x="15" y="14"/>
                    <a:pt x="9" y="136"/>
                    <a:pt x="72" y="265"/>
                  </a:cubicBezTo>
                  <a:cubicBezTo>
                    <a:pt x="136" y="397"/>
                    <a:pt x="249" y="536"/>
                    <a:pt x="431" y="627"/>
                  </a:cubicBezTo>
                  <a:cubicBezTo>
                    <a:pt x="603" y="713"/>
                    <a:pt x="771" y="725"/>
                    <a:pt x="897" y="712"/>
                  </a:cubicBezTo>
                  <a:cubicBezTo>
                    <a:pt x="1018" y="698"/>
                    <a:pt x="1111" y="653"/>
                    <a:pt x="1122" y="648"/>
                  </a:cubicBezTo>
                  <a:cubicBezTo>
                    <a:pt x="1126" y="647"/>
                    <a:pt x="1127" y="646"/>
                    <a:pt x="1127" y="647"/>
                  </a:cubicBezTo>
                  <a:cubicBezTo>
                    <a:pt x="1127" y="647"/>
                    <a:pt x="1127" y="647"/>
                    <a:pt x="1127" y="647"/>
                  </a:cubicBezTo>
                  <a:cubicBezTo>
                    <a:pt x="1127" y="648"/>
                    <a:pt x="1125" y="649"/>
                    <a:pt x="1123" y="651"/>
                  </a:cubicBezTo>
                  <a:cubicBezTo>
                    <a:pt x="1119" y="654"/>
                    <a:pt x="1114" y="659"/>
                    <a:pt x="1107" y="664"/>
                  </a:cubicBezTo>
                  <a:cubicBezTo>
                    <a:pt x="1092" y="675"/>
                    <a:pt x="1064" y="701"/>
                    <a:pt x="969" y="741"/>
                  </a:cubicBezTo>
                  <a:cubicBezTo>
                    <a:pt x="832" y="799"/>
                    <a:pt x="604" y="835"/>
                    <a:pt x="375" y="712"/>
                  </a:cubicBezTo>
                  <a:cubicBezTo>
                    <a:pt x="157" y="593"/>
                    <a:pt x="59" y="388"/>
                    <a:pt x="25" y="231"/>
                  </a:cubicBezTo>
                  <a:cubicBezTo>
                    <a:pt x="0" y="113"/>
                    <a:pt x="11" y="14"/>
                    <a:pt x="11" y="6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6609167-8A82-49B6-3265-8E03193780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9175" y="5591176"/>
              <a:ext cx="1784350" cy="554038"/>
            </a:xfrm>
            <a:custGeom>
              <a:avLst/>
              <a:gdLst>
                <a:gd name="T0" fmla="*/ 602 w 3275"/>
                <a:gd name="T1" fmla="*/ 0 h 1014"/>
                <a:gd name="T2" fmla="*/ 477 w 3275"/>
                <a:gd name="T3" fmla="*/ 267 h 1014"/>
                <a:gd name="T4" fmla="*/ 1268 w 3275"/>
                <a:gd name="T5" fmla="*/ 357 h 1014"/>
                <a:gd name="T6" fmla="*/ 1400 w 3275"/>
                <a:gd name="T7" fmla="*/ 439 h 1014"/>
                <a:gd name="T8" fmla="*/ 99 w 3275"/>
                <a:gd name="T9" fmla="*/ 0 h 1014"/>
                <a:gd name="T10" fmla="*/ 90 w 3275"/>
                <a:gd name="T11" fmla="*/ 180 h 1014"/>
                <a:gd name="T12" fmla="*/ 323 w 3275"/>
                <a:gd name="T13" fmla="*/ 0 h 1014"/>
                <a:gd name="T14" fmla="*/ 1030 w 3275"/>
                <a:gd name="T15" fmla="*/ 0 h 1014"/>
                <a:gd name="T16" fmla="*/ 824 w 3275"/>
                <a:gd name="T17" fmla="*/ 280 h 1014"/>
                <a:gd name="T18" fmla="*/ 879 w 3275"/>
                <a:gd name="T19" fmla="*/ 446 h 1014"/>
                <a:gd name="T20" fmla="*/ 1406 w 3275"/>
                <a:gd name="T21" fmla="*/ 874 h 1014"/>
                <a:gd name="T22" fmla="*/ 1312 w 3275"/>
                <a:gd name="T23" fmla="*/ 849 h 1014"/>
                <a:gd name="T24" fmla="*/ 1523 w 3275"/>
                <a:gd name="T25" fmla="*/ 898 h 1014"/>
                <a:gd name="T26" fmla="*/ 1407 w 3275"/>
                <a:gd name="T27" fmla="*/ 816 h 1014"/>
                <a:gd name="T28" fmla="*/ 2375 w 3275"/>
                <a:gd name="T29" fmla="*/ 280 h 1014"/>
                <a:gd name="T30" fmla="*/ 2516 w 3275"/>
                <a:gd name="T31" fmla="*/ 114 h 1014"/>
                <a:gd name="T32" fmla="*/ 2562 w 3275"/>
                <a:gd name="T33" fmla="*/ 280 h 1014"/>
                <a:gd name="T34" fmla="*/ 2406 w 3275"/>
                <a:gd name="T35" fmla="*/ 556 h 1014"/>
                <a:gd name="T36" fmla="*/ 2406 w 3275"/>
                <a:gd name="T37" fmla="*/ 790 h 1014"/>
                <a:gd name="T38" fmla="*/ 2573 w 3275"/>
                <a:gd name="T39" fmla="*/ 1008 h 1014"/>
                <a:gd name="T40" fmla="*/ 3214 w 3275"/>
                <a:gd name="T41" fmla="*/ 334 h 1014"/>
                <a:gd name="T42" fmla="*/ 3275 w 3275"/>
                <a:gd name="T43" fmla="*/ 285 h 1014"/>
                <a:gd name="T44" fmla="*/ 3273 w 3275"/>
                <a:gd name="T45" fmla="*/ 380 h 1014"/>
                <a:gd name="T46" fmla="*/ 3187 w 3275"/>
                <a:gd name="T47" fmla="*/ 247 h 1014"/>
                <a:gd name="T48" fmla="*/ 2798 w 3275"/>
                <a:gd name="T49" fmla="*/ 154 h 1014"/>
                <a:gd name="T50" fmla="*/ 2798 w 3275"/>
                <a:gd name="T51" fmla="*/ 439 h 1014"/>
                <a:gd name="T52" fmla="*/ 2870 w 3275"/>
                <a:gd name="T53" fmla="*/ 439 h 1014"/>
                <a:gd name="T54" fmla="*/ 2202 w 3275"/>
                <a:gd name="T55" fmla="*/ 583 h 1014"/>
                <a:gd name="T56" fmla="*/ 2063 w 3275"/>
                <a:gd name="T57" fmla="*/ 762 h 1014"/>
                <a:gd name="T58" fmla="*/ 2261 w 3275"/>
                <a:gd name="T59" fmla="*/ 1007 h 1014"/>
                <a:gd name="T60" fmla="*/ 2234 w 3275"/>
                <a:gd name="T61" fmla="*/ 940 h 1014"/>
                <a:gd name="T62" fmla="*/ 2268 w 3275"/>
                <a:gd name="T63" fmla="*/ 689 h 1014"/>
                <a:gd name="T64" fmla="*/ 1859 w 3275"/>
                <a:gd name="T65" fmla="*/ 154 h 1014"/>
                <a:gd name="T66" fmla="*/ 1859 w 3275"/>
                <a:gd name="T67" fmla="*/ 439 h 1014"/>
                <a:gd name="T68" fmla="*/ 1931 w 3275"/>
                <a:gd name="T69" fmla="*/ 439 h 1014"/>
                <a:gd name="T70" fmla="*/ 1615 w 3275"/>
                <a:gd name="T71" fmla="*/ 439 h 1014"/>
                <a:gd name="T72" fmla="*/ 1700 w 3275"/>
                <a:gd name="T73" fmla="*/ 221 h 1014"/>
                <a:gd name="T74" fmla="*/ 1495 w 3275"/>
                <a:gd name="T75" fmla="*/ 226 h 1014"/>
                <a:gd name="T76" fmla="*/ 1608 w 3275"/>
                <a:gd name="T77" fmla="*/ 230 h 1014"/>
                <a:gd name="T78" fmla="*/ 1614 w 3275"/>
                <a:gd name="T79" fmla="*/ 436 h 1014"/>
                <a:gd name="T80" fmla="*/ 1534 w 3275"/>
                <a:gd name="T81" fmla="*/ 342 h 1014"/>
                <a:gd name="T82" fmla="*/ 1871 w 3275"/>
                <a:gd name="T83" fmla="*/ 790 h 1014"/>
                <a:gd name="T84" fmla="*/ 1666 w 3275"/>
                <a:gd name="T85" fmla="*/ 795 h 1014"/>
                <a:gd name="T86" fmla="*/ 1779 w 3275"/>
                <a:gd name="T87" fmla="*/ 799 h 1014"/>
                <a:gd name="T88" fmla="*/ 1785 w 3275"/>
                <a:gd name="T89" fmla="*/ 1005 h 1014"/>
                <a:gd name="T90" fmla="*/ 1871 w 3275"/>
                <a:gd name="T91" fmla="*/ 928 h 1014"/>
                <a:gd name="T92" fmla="*/ 1779 w 3275"/>
                <a:gd name="T93" fmla="*/ 854 h 1014"/>
                <a:gd name="T94" fmla="*/ 2026 w 3275"/>
                <a:gd name="T95" fmla="*/ 606 h 1014"/>
                <a:gd name="T96" fmla="*/ 1030 w 3275"/>
                <a:gd name="T97" fmla="*/ 740 h 1014"/>
                <a:gd name="T98" fmla="*/ 1030 w 3275"/>
                <a:gd name="T99" fmla="*/ 1008 h 1014"/>
                <a:gd name="T100" fmla="*/ 1267 w 3275"/>
                <a:gd name="T101" fmla="*/ 1008 h 1014"/>
                <a:gd name="T102" fmla="*/ 2058 w 3275"/>
                <a:gd name="T103" fmla="*/ 482 h 1014"/>
                <a:gd name="T104" fmla="*/ 2183 w 3275"/>
                <a:gd name="T105" fmla="*/ 365 h 1014"/>
                <a:gd name="T106" fmla="*/ 2327 w 3275"/>
                <a:gd name="T107" fmla="*/ 231 h 1014"/>
                <a:gd name="T108" fmla="*/ 2363 w 3275"/>
                <a:gd name="T109" fmla="*/ 112 h 1014"/>
                <a:gd name="T110" fmla="*/ 2075 w 3275"/>
                <a:gd name="T111" fmla="*/ 231 h 1014"/>
                <a:gd name="T112" fmla="*/ 2058 w 3275"/>
                <a:gd name="T113" fmla="*/ 482 h 1014"/>
                <a:gd name="T114" fmla="*/ 2166 w 3275"/>
                <a:gd name="T115" fmla="*/ 233 h 1014"/>
                <a:gd name="T116" fmla="*/ 2208 w 3275"/>
                <a:gd name="T117" fmla="*/ 444 h 1014"/>
                <a:gd name="T118" fmla="*/ 2155 w 3275"/>
                <a:gd name="T119" fmla="*/ 43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5" h="1014">
                  <a:moveTo>
                    <a:pt x="575" y="439"/>
                  </a:moveTo>
                  <a:cubicBezTo>
                    <a:pt x="575" y="266"/>
                    <a:pt x="575" y="266"/>
                    <a:pt x="575" y="266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28" y="175"/>
                    <a:pt x="528" y="175"/>
                    <a:pt x="528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439"/>
                    <a:pt x="477" y="439"/>
                    <a:pt x="477" y="439"/>
                  </a:cubicBezTo>
                  <a:lnTo>
                    <a:pt x="575" y="439"/>
                  </a:lnTo>
                  <a:close/>
                  <a:moveTo>
                    <a:pt x="1400" y="357"/>
                  </a:moveTo>
                  <a:cubicBezTo>
                    <a:pt x="1268" y="357"/>
                    <a:pt x="1268" y="357"/>
                    <a:pt x="1268" y="357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439"/>
                    <a:pt x="1170" y="439"/>
                    <a:pt x="1170" y="439"/>
                  </a:cubicBezTo>
                  <a:cubicBezTo>
                    <a:pt x="1400" y="439"/>
                    <a:pt x="1400" y="439"/>
                    <a:pt x="1400" y="439"/>
                  </a:cubicBezTo>
                  <a:lnTo>
                    <a:pt x="1400" y="357"/>
                  </a:lnTo>
                  <a:close/>
                  <a:moveTo>
                    <a:pt x="234" y="252"/>
                  </a:moveTo>
                  <a:cubicBezTo>
                    <a:pt x="203" y="190"/>
                    <a:pt x="105" y="11"/>
                    <a:pt x="10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90" y="439"/>
                    <a:pt x="90" y="439"/>
                    <a:pt x="90" y="439"/>
                  </a:cubicBezTo>
                  <a:cubicBezTo>
                    <a:pt x="90" y="180"/>
                    <a:pt x="90" y="180"/>
                    <a:pt x="90" y="180"/>
                  </a:cubicBezTo>
                  <a:cubicBezTo>
                    <a:pt x="122" y="241"/>
                    <a:pt x="227" y="428"/>
                    <a:pt x="233" y="437"/>
                  </a:cubicBezTo>
                  <a:cubicBezTo>
                    <a:pt x="234" y="439"/>
                    <a:pt x="234" y="439"/>
                    <a:pt x="234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234" y="252"/>
                  </a:lnTo>
                  <a:close/>
                  <a:moveTo>
                    <a:pt x="1030" y="285"/>
                  </a:moveTo>
                  <a:cubicBezTo>
                    <a:pt x="1030" y="0"/>
                    <a:pt x="1030" y="0"/>
                    <a:pt x="1030" y="0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936" y="281"/>
                    <a:pt x="936" y="281"/>
                    <a:pt x="936" y="281"/>
                  </a:cubicBezTo>
                  <a:cubicBezTo>
                    <a:pt x="936" y="339"/>
                    <a:pt x="920" y="362"/>
                    <a:pt x="880" y="362"/>
                  </a:cubicBezTo>
                  <a:cubicBezTo>
                    <a:pt x="840" y="362"/>
                    <a:pt x="824" y="339"/>
                    <a:pt x="824" y="280"/>
                  </a:cubicBezTo>
                  <a:cubicBezTo>
                    <a:pt x="824" y="0"/>
                    <a:pt x="824" y="0"/>
                    <a:pt x="824" y="0"/>
                  </a:cubicBezTo>
                  <a:cubicBezTo>
                    <a:pt x="726" y="0"/>
                    <a:pt x="726" y="0"/>
                    <a:pt x="726" y="0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6" y="392"/>
                    <a:pt x="778" y="446"/>
                    <a:pt x="879" y="446"/>
                  </a:cubicBezTo>
                  <a:cubicBezTo>
                    <a:pt x="981" y="446"/>
                    <a:pt x="1030" y="394"/>
                    <a:pt x="1030" y="285"/>
                  </a:cubicBezTo>
                  <a:moveTo>
                    <a:pt x="1520" y="903"/>
                  </a:moveTo>
                  <a:cubicBezTo>
                    <a:pt x="1508" y="921"/>
                    <a:pt x="1486" y="941"/>
                    <a:pt x="1457" y="941"/>
                  </a:cubicBezTo>
                  <a:cubicBezTo>
                    <a:pt x="1427" y="941"/>
                    <a:pt x="1410" y="919"/>
                    <a:pt x="1406" y="874"/>
                  </a:cubicBezTo>
                  <a:cubicBezTo>
                    <a:pt x="1580" y="874"/>
                    <a:pt x="1580" y="874"/>
                    <a:pt x="1580" y="874"/>
                  </a:cubicBezTo>
                  <a:cubicBezTo>
                    <a:pt x="1580" y="854"/>
                    <a:pt x="1580" y="854"/>
                    <a:pt x="1580" y="854"/>
                  </a:cubicBezTo>
                  <a:cubicBezTo>
                    <a:pt x="1580" y="745"/>
                    <a:pt x="1533" y="682"/>
                    <a:pt x="1451" y="682"/>
                  </a:cubicBezTo>
                  <a:cubicBezTo>
                    <a:pt x="1387" y="682"/>
                    <a:pt x="1312" y="726"/>
                    <a:pt x="1312" y="849"/>
                  </a:cubicBezTo>
                  <a:cubicBezTo>
                    <a:pt x="1312" y="952"/>
                    <a:pt x="1365" y="1014"/>
                    <a:pt x="1453" y="1014"/>
                  </a:cubicBezTo>
                  <a:cubicBezTo>
                    <a:pt x="1506" y="1014"/>
                    <a:pt x="1547" y="993"/>
                    <a:pt x="1578" y="948"/>
                  </a:cubicBezTo>
                  <a:cubicBezTo>
                    <a:pt x="1580" y="945"/>
                    <a:pt x="1580" y="945"/>
                    <a:pt x="1580" y="945"/>
                  </a:cubicBezTo>
                  <a:cubicBezTo>
                    <a:pt x="1523" y="898"/>
                    <a:pt x="1523" y="898"/>
                    <a:pt x="1523" y="898"/>
                  </a:cubicBezTo>
                  <a:lnTo>
                    <a:pt x="1520" y="903"/>
                  </a:lnTo>
                  <a:close/>
                  <a:moveTo>
                    <a:pt x="1451" y="758"/>
                  </a:moveTo>
                  <a:cubicBezTo>
                    <a:pt x="1460" y="758"/>
                    <a:pt x="1487" y="758"/>
                    <a:pt x="1492" y="816"/>
                  </a:cubicBezTo>
                  <a:cubicBezTo>
                    <a:pt x="1407" y="816"/>
                    <a:pt x="1407" y="816"/>
                    <a:pt x="1407" y="816"/>
                  </a:cubicBezTo>
                  <a:cubicBezTo>
                    <a:pt x="1412" y="778"/>
                    <a:pt x="1427" y="758"/>
                    <a:pt x="1451" y="758"/>
                  </a:cubicBezTo>
                  <a:moveTo>
                    <a:pt x="2516" y="114"/>
                  </a:moveTo>
                  <a:cubicBezTo>
                    <a:pt x="2476" y="114"/>
                    <a:pt x="2442" y="127"/>
                    <a:pt x="2418" y="152"/>
                  </a:cubicBezTo>
                  <a:cubicBezTo>
                    <a:pt x="2389" y="181"/>
                    <a:pt x="2375" y="224"/>
                    <a:pt x="2375" y="280"/>
                  </a:cubicBezTo>
                  <a:cubicBezTo>
                    <a:pt x="2375" y="402"/>
                    <a:pt x="2448" y="446"/>
                    <a:pt x="2516" y="446"/>
                  </a:cubicBezTo>
                  <a:cubicBezTo>
                    <a:pt x="2584" y="446"/>
                    <a:pt x="2657" y="402"/>
                    <a:pt x="2657" y="280"/>
                  </a:cubicBezTo>
                  <a:cubicBezTo>
                    <a:pt x="2657" y="224"/>
                    <a:pt x="2643" y="181"/>
                    <a:pt x="2614" y="152"/>
                  </a:cubicBezTo>
                  <a:cubicBezTo>
                    <a:pt x="2589" y="127"/>
                    <a:pt x="2555" y="114"/>
                    <a:pt x="2516" y="114"/>
                  </a:cubicBezTo>
                  <a:moveTo>
                    <a:pt x="2516" y="370"/>
                  </a:moveTo>
                  <a:cubicBezTo>
                    <a:pt x="2496" y="370"/>
                    <a:pt x="2470" y="361"/>
                    <a:pt x="2470" y="280"/>
                  </a:cubicBezTo>
                  <a:cubicBezTo>
                    <a:pt x="2470" y="219"/>
                    <a:pt x="2484" y="191"/>
                    <a:pt x="2516" y="191"/>
                  </a:cubicBezTo>
                  <a:cubicBezTo>
                    <a:pt x="2536" y="191"/>
                    <a:pt x="2562" y="200"/>
                    <a:pt x="2562" y="280"/>
                  </a:cubicBezTo>
                  <a:cubicBezTo>
                    <a:pt x="2562" y="342"/>
                    <a:pt x="2548" y="370"/>
                    <a:pt x="2516" y="370"/>
                  </a:cubicBezTo>
                  <a:moveTo>
                    <a:pt x="2494" y="682"/>
                  </a:moveTo>
                  <a:cubicBezTo>
                    <a:pt x="2456" y="682"/>
                    <a:pt x="2425" y="702"/>
                    <a:pt x="2406" y="723"/>
                  </a:cubicBezTo>
                  <a:cubicBezTo>
                    <a:pt x="2406" y="556"/>
                    <a:pt x="2406" y="556"/>
                    <a:pt x="2406" y="556"/>
                  </a:cubicBezTo>
                  <a:cubicBezTo>
                    <a:pt x="2310" y="569"/>
                    <a:pt x="2310" y="569"/>
                    <a:pt x="2310" y="569"/>
                  </a:cubicBezTo>
                  <a:cubicBezTo>
                    <a:pt x="2310" y="1008"/>
                    <a:pt x="2310" y="1008"/>
                    <a:pt x="2310" y="1008"/>
                  </a:cubicBezTo>
                  <a:cubicBezTo>
                    <a:pt x="2406" y="1008"/>
                    <a:pt x="2406" y="1008"/>
                    <a:pt x="2406" y="1008"/>
                  </a:cubicBezTo>
                  <a:cubicBezTo>
                    <a:pt x="2406" y="790"/>
                    <a:pt x="2406" y="790"/>
                    <a:pt x="2406" y="790"/>
                  </a:cubicBezTo>
                  <a:cubicBezTo>
                    <a:pt x="2425" y="773"/>
                    <a:pt x="2441" y="765"/>
                    <a:pt x="2455" y="765"/>
                  </a:cubicBezTo>
                  <a:cubicBezTo>
                    <a:pt x="2467" y="765"/>
                    <a:pt x="2478" y="768"/>
                    <a:pt x="2478" y="796"/>
                  </a:cubicBezTo>
                  <a:cubicBezTo>
                    <a:pt x="2478" y="1008"/>
                    <a:pt x="2478" y="1008"/>
                    <a:pt x="2478" y="1008"/>
                  </a:cubicBezTo>
                  <a:cubicBezTo>
                    <a:pt x="2573" y="1008"/>
                    <a:pt x="2573" y="1008"/>
                    <a:pt x="2573" y="1008"/>
                  </a:cubicBezTo>
                  <a:cubicBezTo>
                    <a:pt x="2573" y="768"/>
                    <a:pt x="2573" y="768"/>
                    <a:pt x="2573" y="768"/>
                  </a:cubicBezTo>
                  <a:cubicBezTo>
                    <a:pt x="2573" y="712"/>
                    <a:pt x="2546" y="682"/>
                    <a:pt x="2494" y="682"/>
                  </a:cubicBezTo>
                  <a:moveTo>
                    <a:pt x="3217" y="330"/>
                  </a:moveTo>
                  <a:cubicBezTo>
                    <a:pt x="3214" y="334"/>
                    <a:pt x="3214" y="334"/>
                    <a:pt x="3214" y="334"/>
                  </a:cubicBezTo>
                  <a:cubicBezTo>
                    <a:pt x="3203" y="353"/>
                    <a:pt x="3180" y="372"/>
                    <a:pt x="3152" y="372"/>
                  </a:cubicBezTo>
                  <a:cubicBezTo>
                    <a:pt x="3121" y="372"/>
                    <a:pt x="3105" y="350"/>
                    <a:pt x="3101" y="306"/>
                  </a:cubicBezTo>
                  <a:cubicBezTo>
                    <a:pt x="3275" y="306"/>
                    <a:pt x="3275" y="306"/>
                    <a:pt x="3275" y="306"/>
                  </a:cubicBezTo>
                  <a:cubicBezTo>
                    <a:pt x="3275" y="285"/>
                    <a:pt x="3275" y="285"/>
                    <a:pt x="3275" y="285"/>
                  </a:cubicBezTo>
                  <a:cubicBezTo>
                    <a:pt x="3275" y="176"/>
                    <a:pt x="3227" y="114"/>
                    <a:pt x="3145" y="114"/>
                  </a:cubicBezTo>
                  <a:cubicBezTo>
                    <a:pt x="3081" y="114"/>
                    <a:pt x="3007" y="157"/>
                    <a:pt x="3007" y="280"/>
                  </a:cubicBezTo>
                  <a:cubicBezTo>
                    <a:pt x="3007" y="384"/>
                    <a:pt x="3060" y="446"/>
                    <a:pt x="3148" y="446"/>
                  </a:cubicBezTo>
                  <a:cubicBezTo>
                    <a:pt x="3201" y="446"/>
                    <a:pt x="3242" y="424"/>
                    <a:pt x="3273" y="380"/>
                  </a:cubicBezTo>
                  <a:cubicBezTo>
                    <a:pt x="3275" y="376"/>
                    <a:pt x="3275" y="376"/>
                    <a:pt x="3275" y="376"/>
                  </a:cubicBezTo>
                  <a:lnTo>
                    <a:pt x="3217" y="330"/>
                  </a:lnTo>
                  <a:close/>
                  <a:moveTo>
                    <a:pt x="3145" y="189"/>
                  </a:moveTo>
                  <a:cubicBezTo>
                    <a:pt x="3154" y="189"/>
                    <a:pt x="3181" y="189"/>
                    <a:pt x="3187" y="247"/>
                  </a:cubicBezTo>
                  <a:cubicBezTo>
                    <a:pt x="3102" y="247"/>
                    <a:pt x="3102" y="247"/>
                    <a:pt x="3102" y="247"/>
                  </a:cubicBezTo>
                  <a:cubicBezTo>
                    <a:pt x="3107" y="210"/>
                    <a:pt x="3122" y="189"/>
                    <a:pt x="3145" y="189"/>
                  </a:cubicBezTo>
                  <a:moveTo>
                    <a:pt x="2886" y="114"/>
                  </a:moveTo>
                  <a:cubicBezTo>
                    <a:pt x="2848" y="114"/>
                    <a:pt x="2817" y="134"/>
                    <a:pt x="2798" y="154"/>
                  </a:cubicBezTo>
                  <a:cubicBezTo>
                    <a:pt x="2798" y="120"/>
                    <a:pt x="2798" y="120"/>
                    <a:pt x="2798" y="120"/>
                  </a:cubicBezTo>
                  <a:cubicBezTo>
                    <a:pt x="2702" y="120"/>
                    <a:pt x="2702" y="120"/>
                    <a:pt x="2702" y="120"/>
                  </a:cubicBezTo>
                  <a:cubicBezTo>
                    <a:pt x="2702" y="439"/>
                    <a:pt x="2702" y="439"/>
                    <a:pt x="2702" y="439"/>
                  </a:cubicBezTo>
                  <a:cubicBezTo>
                    <a:pt x="2798" y="439"/>
                    <a:pt x="2798" y="439"/>
                    <a:pt x="2798" y="439"/>
                  </a:cubicBezTo>
                  <a:cubicBezTo>
                    <a:pt x="2798" y="221"/>
                    <a:pt x="2798" y="221"/>
                    <a:pt x="2798" y="221"/>
                  </a:cubicBezTo>
                  <a:cubicBezTo>
                    <a:pt x="2817" y="204"/>
                    <a:pt x="2833" y="196"/>
                    <a:pt x="2847" y="196"/>
                  </a:cubicBezTo>
                  <a:cubicBezTo>
                    <a:pt x="2859" y="196"/>
                    <a:pt x="2870" y="200"/>
                    <a:pt x="2870" y="227"/>
                  </a:cubicBezTo>
                  <a:cubicBezTo>
                    <a:pt x="2870" y="439"/>
                    <a:pt x="2870" y="439"/>
                    <a:pt x="2870" y="439"/>
                  </a:cubicBezTo>
                  <a:cubicBezTo>
                    <a:pt x="2965" y="439"/>
                    <a:pt x="2965" y="439"/>
                    <a:pt x="2965" y="439"/>
                  </a:cubicBezTo>
                  <a:cubicBezTo>
                    <a:pt x="2965" y="200"/>
                    <a:pt x="2965" y="200"/>
                    <a:pt x="2965" y="200"/>
                  </a:cubicBezTo>
                  <a:cubicBezTo>
                    <a:pt x="2965" y="143"/>
                    <a:pt x="2938" y="114"/>
                    <a:pt x="2886" y="114"/>
                  </a:cubicBezTo>
                  <a:moveTo>
                    <a:pt x="2202" y="583"/>
                  </a:moveTo>
                  <a:cubicBezTo>
                    <a:pt x="2107" y="596"/>
                    <a:pt x="2107" y="596"/>
                    <a:pt x="2107" y="596"/>
                  </a:cubicBezTo>
                  <a:cubicBezTo>
                    <a:pt x="2107" y="689"/>
                    <a:pt x="2107" y="689"/>
                    <a:pt x="2107" y="689"/>
                  </a:cubicBezTo>
                  <a:cubicBezTo>
                    <a:pt x="2063" y="689"/>
                    <a:pt x="2063" y="689"/>
                    <a:pt x="2063" y="689"/>
                  </a:cubicBezTo>
                  <a:cubicBezTo>
                    <a:pt x="2063" y="762"/>
                    <a:pt x="2063" y="762"/>
                    <a:pt x="2063" y="762"/>
                  </a:cubicBezTo>
                  <a:cubicBezTo>
                    <a:pt x="2107" y="762"/>
                    <a:pt x="2107" y="762"/>
                    <a:pt x="2107" y="762"/>
                  </a:cubicBezTo>
                  <a:cubicBezTo>
                    <a:pt x="2107" y="926"/>
                    <a:pt x="2107" y="926"/>
                    <a:pt x="2107" y="926"/>
                  </a:cubicBezTo>
                  <a:cubicBezTo>
                    <a:pt x="2107" y="989"/>
                    <a:pt x="2133" y="1012"/>
                    <a:pt x="2206" y="1012"/>
                  </a:cubicBezTo>
                  <a:cubicBezTo>
                    <a:pt x="2225" y="1012"/>
                    <a:pt x="2254" y="1009"/>
                    <a:pt x="2261" y="1007"/>
                  </a:cubicBezTo>
                  <a:cubicBezTo>
                    <a:pt x="2264" y="1006"/>
                    <a:pt x="2264" y="1006"/>
                    <a:pt x="2264" y="1006"/>
                  </a:cubicBezTo>
                  <a:cubicBezTo>
                    <a:pt x="2264" y="934"/>
                    <a:pt x="2264" y="934"/>
                    <a:pt x="2264" y="934"/>
                  </a:cubicBezTo>
                  <a:cubicBezTo>
                    <a:pt x="2257" y="937"/>
                    <a:pt x="2257" y="937"/>
                    <a:pt x="2257" y="937"/>
                  </a:cubicBezTo>
                  <a:cubicBezTo>
                    <a:pt x="2254" y="938"/>
                    <a:pt x="2242" y="940"/>
                    <a:pt x="2234" y="940"/>
                  </a:cubicBezTo>
                  <a:cubicBezTo>
                    <a:pt x="2207" y="940"/>
                    <a:pt x="2202" y="933"/>
                    <a:pt x="2202" y="904"/>
                  </a:cubicBezTo>
                  <a:cubicBezTo>
                    <a:pt x="2202" y="762"/>
                    <a:pt x="2202" y="762"/>
                    <a:pt x="2202" y="762"/>
                  </a:cubicBezTo>
                  <a:cubicBezTo>
                    <a:pt x="2268" y="762"/>
                    <a:pt x="2268" y="762"/>
                    <a:pt x="2268" y="762"/>
                  </a:cubicBezTo>
                  <a:cubicBezTo>
                    <a:pt x="2268" y="689"/>
                    <a:pt x="2268" y="689"/>
                    <a:pt x="2268" y="689"/>
                  </a:cubicBezTo>
                  <a:cubicBezTo>
                    <a:pt x="2202" y="689"/>
                    <a:pt x="2202" y="689"/>
                    <a:pt x="2202" y="689"/>
                  </a:cubicBezTo>
                  <a:lnTo>
                    <a:pt x="2202" y="583"/>
                  </a:lnTo>
                  <a:close/>
                  <a:moveTo>
                    <a:pt x="1946" y="114"/>
                  </a:moveTo>
                  <a:cubicBezTo>
                    <a:pt x="1908" y="114"/>
                    <a:pt x="1877" y="134"/>
                    <a:pt x="1859" y="154"/>
                  </a:cubicBezTo>
                  <a:cubicBezTo>
                    <a:pt x="1859" y="120"/>
                    <a:pt x="1859" y="120"/>
                    <a:pt x="1859" y="120"/>
                  </a:cubicBezTo>
                  <a:cubicBezTo>
                    <a:pt x="1763" y="120"/>
                    <a:pt x="1763" y="120"/>
                    <a:pt x="1763" y="120"/>
                  </a:cubicBezTo>
                  <a:cubicBezTo>
                    <a:pt x="1763" y="439"/>
                    <a:pt x="1763" y="439"/>
                    <a:pt x="1763" y="439"/>
                  </a:cubicBezTo>
                  <a:cubicBezTo>
                    <a:pt x="1859" y="439"/>
                    <a:pt x="1859" y="439"/>
                    <a:pt x="1859" y="439"/>
                  </a:cubicBezTo>
                  <a:cubicBezTo>
                    <a:pt x="1859" y="221"/>
                    <a:pt x="1859" y="221"/>
                    <a:pt x="1859" y="221"/>
                  </a:cubicBezTo>
                  <a:cubicBezTo>
                    <a:pt x="1877" y="204"/>
                    <a:pt x="1894" y="196"/>
                    <a:pt x="1908" y="196"/>
                  </a:cubicBezTo>
                  <a:cubicBezTo>
                    <a:pt x="1920" y="196"/>
                    <a:pt x="1931" y="200"/>
                    <a:pt x="1931" y="227"/>
                  </a:cubicBezTo>
                  <a:cubicBezTo>
                    <a:pt x="1931" y="439"/>
                    <a:pt x="1931" y="439"/>
                    <a:pt x="1931" y="439"/>
                  </a:cubicBezTo>
                  <a:cubicBezTo>
                    <a:pt x="2026" y="439"/>
                    <a:pt x="2026" y="439"/>
                    <a:pt x="2026" y="439"/>
                  </a:cubicBezTo>
                  <a:cubicBezTo>
                    <a:pt x="2026" y="200"/>
                    <a:pt x="2026" y="200"/>
                    <a:pt x="2026" y="200"/>
                  </a:cubicBezTo>
                  <a:cubicBezTo>
                    <a:pt x="2026" y="143"/>
                    <a:pt x="1998" y="114"/>
                    <a:pt x="1946" y="114"/>
                  </a:cubicBezTo>
                  <a:moveTo>
                    <a:pt x="1615" y="439"/>
                  </a:moveTo>
                  <a:cubicBezTo>
                    <a:pt x="1710" y="439"/>
                    <a:pt x="1710" y="439"/>
                    <a:pt x="1710" y="439"/>
                  </a:cubicBezTo>
                  <a:cubicBezTo>
                    <a:pt x="1708" y="433"/>
                    <a:pt x="1708" y="433"/>
                    <a:pt x="1708" y="433"/>
                  </a:cubicBezTo>
                  <a:cubicBezTo>
                    <a:pt x="1702" y="419"/>
                    <a:pt x="1700" y="398"/>
                    <a:pt x="1700" y="359"/>
                  </a:cubicBezTo>
                  <a:cubicBezTo>
                    <a:pt x="1700" y="221"/>
                    <a:pt x="1700" y="221"/>
                    <a:pt x="1700" y="221"/>
                  </a:cubicBezTo>
                  <a:cubicBezTo>
                    <a:pt x="1700" y="148"/>
                    <a:pt x="1668" y="114"/>
                    <a:pt x="1597" y="114"/>
                  </a:cubicBezTo>
                  <a:cubicBezTo>
                    <a:pt x="1542" y="114"/>
                    <a:pt x="1492" y="131"/>
                    <a:pt x="1454" y="165"/>
                  </a:cubicBezTo>
                  <a:cubicBezTo>
                    <a:pt x="1450" y="168"/>
                    <a:pt x="1450" y="168"/>
                    <a:pt x="1450" y="168"/>
                  </a:cubicBezTo>
                  <a:cubicBezTo>
                    <a:pt x="1495" y="226"/>
                    <a:pt x="1495" y="226"/>
                    <a:pt x="1495" y="226"/>
                  </a:cubicBezTo>
                  <a:cubicBezTo>
                    <a:pt x="1499" y="223"/>
                    <a:pt x="1499" y="223"/>
                    <a:pt x="1499" y="223"/>
                  </a:cubicBezTo>
                  <a:cubicBezTo>
                    <a:pt x="1515" y="211"/>
                    <a:pt x="1548" y="191"/>
                    <a:pt x="1581" y="191"/>
                  </a:cubicBezTo>
                  <a:cubicBezTo>
                    <a:pt x="1600" y="191"/>
                    <a:pt x="1608" y="199"/>
                    <a:pt x="1608" y="221"/>
                  </a:cubicBezTo>
                  <a:cubicBezTo>
                    <a:pt x="1608" y="230"/>
                    <a:pt x="1608" y="230"/>
                    <a:pt x="1608" y="230"/>
                  </a:cubicBezTo>
                  <a:cubicBezTo>
                    <a:pt x="1495" y="251"/>
                    <a:pt x="1441" y="293"/>
                    <a:pt x="1441" y="357"/>
                  </a:cubicBezTo>
                  <a:cubicBezTo>
                    <a:pt x="1441" y="412"/>
                    <a:pt x="1470" y="443"/>
                    <a:pt x="1521" y="443"/>
                  </a:cubicBezTo>
                  <a:cubicBezTo>
                    <a:pt x="1556" y="443"/>
                    <a:pt x="1585" y="431"/>
                    <a:pt x="1608" y="405"/>
                  </a:cubicBezTo>
                  <a:cubicBezTo>
                    <a:pt x="1609" y="419"/>
                    <a:pt x="1611" y="428"/>
                    <a:pt x="1614" y="436"/>
                  </a:cubicBezTo>
                  <a:lnTo>
                    <a:pt x="1615" y="439"/>
                  </a:lnTo>
                  <a:close/>
                  <a:moveTo>
                    <a:pt x="1608" y="346"/>
                  </a:moveTo>
                  <a:cubicBezTo>
                    <a:pt x="1592" y="360"/>
                    <a:pt x="1575" y="367"/>
                    <a:pt x="1558" y="367"/>
                  </a:cubicBezTo>
                  <a:cubicBezTo>
                    <a:pt x="1542" y="367"/>
                    <a:pt x="1534" y="358"/>
                    <a:pt x="1534" y="342"/>
                  </a:cubicBezTo>
                  <a:cubicBezTo>
                    <a:pt x="1534" y="323"/>
                    <a:pt x="1542" y="301"/>
                    <a:pt x="1608" y="285"/>
                  </a:cubicBezTo>
                  <a:lnTo>
                    <a:pt x="1608" y="346"/>
                  </a:lnTo>
                  <a:close/>
                  <a:moveTo>
                    <a:pt x="1871" y="928"/>
                  </a:moveTo>
                  <a:cubicBezTo>
                    <a:pt x="1871" y="790"/>
                    <a:pt x="1871" y="790"/>
                    <a:pt x="1871" y="790"/>
                  </a:cubicBezTo>
                  <a:cubicBezTo>
                    <a:pt x="1871" y="716"/>
                    <a:pt x="1839" y="682"/>
                    <a:pt x="1768" y="682"/>
                  </a:cubicBezTo>
                  <a:cubicBezTo>
                    <a:pt x="1713" y="682"/>
                    <a:pt x="1663" y="700"/>
                    <a:pt x="1625" y="733"/>
                  </a:cubicBezTo>
                  <a:cubicBezTo>
                    <a:pt x="1621" y="736"/>
                    <a:pt x="1621" y="736"/>
                    <a:pt x="1621" y="736"/>
                  </a:cubicBezTo>
                  <a:cubicBezTo>
                    <a:pt x="1666" y="795"/>
                    <a:pt x="1666" y="795"/>
                    <a:pt x="1666" y="795"/>
                  </a:cubicBezTo>
                  <a:cubicBezTo>
                    <a:pt x="1670" y="792"/>
                    <a:pt x="1670" y="792"/>
                    <a:pt x="1670" y="792"/>
                  </a:cubicBezTo>
                  <a:cubicBezTo>
                    <a:pt x="1686" y="780"/>
                    <a:pt x="1719" y="759"/>
                    <a:pt x="1752" y="759"/>
                  </a:cubicBezTo>
                  <a:cubicBezTo>
                    <a:pt x="1771" y="759"/>
                    <a:pt x="1779" y="768"/>
                    <a:pt x="1779" y="790"/>
                  </a:cubicBezTo>
                  <a:cubicBezTo>
                    <a:pt x="1779" y="799"/>
                    <a:pt x="1779" y="799"/>
                    <a:pt x="1779" y="799"/>
                  </a:cubicBezTo>
                  <a:cubicBezTo>
                    <a:pt x="1666" y="820"/>
                    <a:pt x="1612" y="861"/>
                    <a:pt x="1612" y="926"/>
                  </a:cubicBezTo>
                  <a:cubicBezTo>
                    <a:pt x="1612" y="980"/>
                    <a:pt x="1641" y="1012"/>
                    <a:pt x="1692" y="1012"/>
                  </a:cubicBezTo>
                  <a:cubicBezTo>
                    <a:pt x="1727" y="1012"/>
                    <a:pt x="1756" y="999"/>
                    <a:pt x="1779" y="974"/>
                  </a:cubicBezTo>
                  <a:cubicBezTo>
                    <a:pt x="1780" y="987"/>
                    <a:pt x="1782" y="997"/>
                    <a:pt x="1785" y="1005"/>
                  </a:cubicBezTo>
                  <a:cubicBezTo>
                    <a:pt x="1786" y="1008"/>
                    <a:pt x="1786" y="1008"/>
                    <a:pt x="1786" y="1008"/>
                  </a:cubicBezTo>
                  <a:cubicBezTo>
                    <a:pt x="1881" y="1008"/>
                    <a:pt x="1881" y="1008"/>
                    <a:pt x="1881" y="1008"/>
                  </a:cubicBezTo>
                  <a:cubicBezTo>
                    <a:pt x="1879" y="1002"/>
                    <a:pt x="1879" y="1002"/>
                    <a:pt x="1879" y="1002"/>
                  </a:cubicBezTo>
                  <a:cubicBezTo>
                    <a:pt x="1873" y="987"/>
                    <a:pt x="1871" y="967"/>
                    <a:pt x="1871" y="928"/>
                  </a:cubicBezTo>
                  <a:moveTo>
                    <a:pt x="1779" y="915"/>
                  </a:moveTo>
                  <a:cubicBezTo>
                    <a:pt x="1763" y="929"/>
                    <a:pt x="1746" y="936"/>
                    <a:pt x="1729" y="936"/>
                  </a:cubicBezTo>
                  <a:cubicBezTo>
                    <a:pt x="1713" y="936"/>
                    <a:pt x="1705" y="927"/>
                    <a:pt x="1705" y="910"/>
                  </a:cubicBezTo>
                  <a:cubicBezTo>
                    <a:pt x="1705" y="892"/>
                    <a:pt x="1713" y="869"/>
                    <a:pt x="1779" y="854"/>
                  </a:cubicBezTo>
                  <a:lnTo>
                    <a:pt x="1779" y="915"/>
                  </a:lnTo>
                  <a:close/>
                  <a:moveTo>
                    <a:pt x="1930" y="1008"/>
                  </a:moveTo>
                  <a:cubicBezTo>
                    <a:pt x="2026" y="1008"/>
                    <a:pt x="2026" y="1008"/>
                    <a:pt x="2026" y="1008"/>
                  </a:cubicBezTo>
                  <a:cubicBezTo>
                    <a:pt x="2026" y="606"/>
                    <a:pt x="2026" y="606"/>
                    <a:pt x="2026" y="606"/>
                  </a:cubicBezTo>
                  <a:cubicBezTo>
                    <a:pt x="1930" y="619"/>
                    <a:pt x="1930" y="619"/>
                    <a:pt x="1930" y="619"/>
                  </a:cubicBezTo>
                  <a:lnTo>
                    <a:pt x="1930" y="1008"/>
                  </a:lnTo>
                  <a:close/>
                  <a:moveTo>
                    <a:pt x="1169" y="740"/>
                  </a:moveTo>
                  <a:cubicBezTo>
                    <a:pt x="1030" y="740"/>
                    <a:pt x="1030" y="740"/>
                    <a:pt x="1030" y="740"/>
                  </a:cubicBezTo>
                  <a:cubicBezTo>
                    <a:pt x="1030" y="575"/>
                    <a:pt x="1030" y="575"/>
                    <a:pt x="1030" y="575"/>
                  </a:cubicBezTo>
                  <a:cubicBezTo>
                    <a:pt x="932" y="575"/>
                    <a:pt x="932" y="575"/>
                    <a:pt x="932" y="575"/>
                  </a:cubicBezTo>
                  <a:cubicBezTo>
                    <a:pt x="932" y="1008"/>
                    <a:pt x="932" y="1008"/>
                    <a:pt x="932" y="1008"/>
                  </a:cubicBezTo>
                  <a:cubicBezTo>
                    <a:pt x="1030" y="1008"/>
                    <a:pt x="1030" y="1008"/>
                    <a:pt x="1030" y="1008"/>
                  </a:cubicBezTo>
                  <a:cubicBezTo>
                    <a:pt x="1030" y="823"/>
                    <a:pt x="1030" y="823"/>
                    <a:pt x="1030" y="823"/>
                  </a:cubicBezTo>
                  <a:cubicBezTo>
                    <a:pt x="1169" y="823"/>
                    <a:pt x="1169" y="823"/>
                    <a:pt x="1169" y="823"/>
                  </a:cubicBezTo>
                  <a:cubicBezTo>
                    <a:pt x="1169" y="1008"/>
                    <a:pt x="1169" y="1008"/>
                    <a:pt x="1169" y="1008"/>
                  </a:cubicBezTo>
                  <a:cubicBezTo>
                    <a:pt x="1267" y="1008"/>
                    <a:pt x="1267" y="1008"/>
                    <a:pt x="1267" y="1008"/>
                  </a:cubicBezTo>
                  <a:cubicBezTo>
                    <a:pt x="1267" y="575"/>
                    <a:pt x="1267" y="575"/>
                    <a:pt x="1267" y="575"/>
                  </a:cubicBezTo>
                  <a:cubicBezTo>
                    <a:pt x="1169" y="575"/>
                    <a:pt x="1169" y="575"/>
                    <a:pt x="1169" y="575"/>
                  </a:cubicBezTo>
                  <a:lnTo>
                    <a:pt x="1169" y="740"/>
                  </a:lnTo>
                  <a:close/>
                  <a:moveTo>
                    <a:pt x="2058" y="482"/>
                  </a:moveTo>
                  <a:cubicBezTo>
                    <a:pt x="2058" y="533"/>
                    <a:pt x="2100" y="553"/>
                    <a:pt x="2193" y="553"/>
                  </a:cubicBezTo>
                  <a:cubicBezTo>
                    <a:pt x="2291" y="553"/>
                    <a:pt x="2354" y="517"/>
                    <a:pt x="2354" y="457"/>
                  </a:cubicBezTo>
                  <a:cubicBezTo>
                    <a:pt x="2354" y="397"/>
                    <a:pt x="2317" y="373"/>
                    <a:pt x="2223" y="367"/>
                  </a:cubicBezTo>
                  <a:cubicBezTo>
                    <a:pt x="2183" y="365"/>
                    <a:pt x="2183" y="365"/>
                    <a:pt x="2183" y="365"/>
                  </a:cubicBezTo>
                  <a:cubicBezTo>
                    <a:pt x="2160" y="363"/>
                    <a:pt x="2159" y="357"/>
                    <a:pt x="2159" y="352"/>
                  </a:cubicBezTo>
                  <a:cubicBezTo>
                    <a:pt x="2159" y="350"/>
                    <a:pt x="2160" y="347"/>
                    <a:pt x="2164" y="343"/>
                  </a:cubicBezTo>
                  <a:cubicBezTo>
                    <a:pt x="2176" y="345"/>
                    <a:pt x="2189" y="347"/>
                    <a:pt x="2202" y="347"/>
                  </a:cubicBezTo>
                  <a:cubicBezTo>
                    <a:pt x="2279" y="347"/>
                    <a:pt x="2327" y="302"/>
                    <a:pt x="2327" y="231"/>
                  </a:cubicBezTo>
                  <a:cubicBezTo>
                    <a:pt x="2327" y="220"/>
                    <a:pt x="2326" y="208"/>
                    <a:pt x="2322" y="196"/>
                  </a:cubicBezTo>
                  <a:cubicBezTo>
                    <a:pt x="2338" y="194"/>
                    <a:pt x="2352" y="194"/>
                    <a:pt x="2359" y="194"/>
                  </a:cubicBezTo>
                  <a:cubicBezTo>
                    <a:pt x="2363" y="194"/>
                    <a:pt x="2363" y="194"/>
                    <a:pt x="2363" y="194"/>
                  </a:cubicBezTo>
                  <a:cubicBezTo>
                    <a:pt x="2363" y="112"/>
                    <a:pt x="2363" y="112"/>
                    <a:pt x="2363" y="112"/>
                  </a:cubicBezTo>
                  <a:cubicBezTo>
                    <a:pt x="2358" y="113"/>
                    <a:pt x="2358" y="113"/>
                    <a:pt x="2358" y="113"/>
                  </a:cubicBezTo>
                  <a:cubicBezTo>
                    <a:pt x="2336" y="115"/>
                    <a:pt x="2309" y="127"/>
                    <a:pt x="2291" y="143"/>
                  </a:cubicBezTo>
                  <a:cubicBezTo>
                    <a:pt x="2269" y="124"/>
                    <a:pt x="2239" y="114"/>
                    <a:pt x="2202" y="114"/>
                  </a:cubicBezTo>
                  <a:cubicBezTo>
                    <a:pt x="2125" y="114"/>
                    <a:pt x="2075" y="159"/>
                    <a:pt x="2075" y="231"/>
                  </a:cubicBezTo>
                  <a:cubicBezTo>
                    <a:pt x="2075" y="268"/>
                    <a:pt x="2089" y="300"/>
                    <a:pt x="2116" y="321"/>
                  </a:cubicBezTo>
                  <a:cubicBezTo>
                    <a:pt x="2094" y="337"/>
                    <a:pt x="2080" y="360"/>
                    <a:pt x="2080" y="380"/>
                  </a:cubicBezTo>
                  <a:cubicBezTo>
                    <a:pt x="2080" y="396"/>
                    <a:pt x="2087" y="409"/>
                    <a:pt x="2100" y="419"/>
                  </a:cubicBezTo>
                  <a:cubicBezTo>
                    <a:pt x="2072" y="436"/>
                    <a:pt x="2058" y="456"/>
                    <a:pt x="2058" y="482"/>
                  </a:cubicBezTo>
                  <a:moveTo>
                    <a:pt x="2203" y="182"/>
                  </a:moveTo>
                  <a:cubicBezTo>
                    <a:pt x="2233" y="182"/>
                    <a:pt x="2240" y="210"/>
                    <a:pt x="2240" y="233"/>
                  </a:cubicBezTo>
                  <a:cubicBezTo>
                    <a:pt x="2240" y="266"/>
                    <a:pt x="2226" y="284"/>
                    <a:pt x="2203" y="284"/>
                  </a:cubicBezTo>
                  <a:cubicBezTo>
                    <a:pt x="2171" y="284"/>
                    <a:pt x="2166" y="252"/>
                    <a:pt x="2166" y="233"/>
                  </a:cubicBezTo>
                  <a:cubicBezTo>
                    <a:pt x="2166" y="214"/>
                    <a:pt x="2171" y="182"/>
                    <a:pt x="2203" y="182"/>
                  </a:cubicBezTo>
                  <a:moveTo>
                    <a:pt x="2155" y="439"/>
                  </a:moveTo>
                  <a:cubicBezTo>
                    <a:pt x="2157" y="440"/>
                    <a:pt x="2159" y="440"/>
                    <a:pt x="2161" y="440"/>
                  </a:cubicBezTo>
                  <a:cubicBezTo>
                    <a:pt x="2208" y="444"/>
                    <a:pt x="2208" y="444"/>
                    <a:pt x="2208" y="444"/>
                  </a:cubicBezTo>
                  <a:cubicBezTo>
                    <a:pt x="2266" y="448"/>
                    <a:pt x="2268" y="456"/>
                    <a:pt x="2268" y="470"/>
                  </a:cubicBezTo>
                  <a:cubicBezTo>
                    <a:pt x="2268" y="488"/>
                    <a:pt x="2244" y="500"/>
                    <a:pt x="2206" y="500"/>
                  </a:cubicBezTo>
                  <a:cubicBezTo>
                    <a:pt x="2152" y="500"/>
                    <a:pt x="2141" y="487"/>
                    <a:pt x="2141" y="467"/>
                  </a:cubicBezTo>
                  <a:cubicBezTo>
                    <a:pt x="2141" y="457"/>
                    <a:pt x="2146" y="447"/>
                    <a:pt x="2155" y="4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57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1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4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565" y="1223790"/>
            <a:ext cx="4248150" cy="1846681"/>
          </a:xfrm>
        </p:spPr>
        <p:txBody>
          <a:bodyPr anchor="ctr" anchorCtr="0"/>
          <a:lstStyle>
            <a:lvl1pPr algn="l">
              <a:lnSpc>
                <a:spcPct val="83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72" y="3319544"/>
            <a:ext cx="4248150" cy="898923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3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ECAB4B7-018A-0EBB-A58F-9FCA59C75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8" y="0"/>
            <a:ext cx="3040062" cy="5143500"/>
          </a:xfrm>
          <a:solidFill>
            <a:schemeClr val="bg1">
              <a:lumMod val="85000"/>
            </a:schemeClr>
          </a:solidFill>
        </p:spPr>
        <p:txBody>
          <a:bodyPr tIns="100584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2DC41E-6230-78AA-F7B0-7A108A3D45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6926" y="259491"/>
            <a:ext cx="1560876" cy="677363"/>
            <a:chOff x="2138363" y="5326063"/>
            <a:chExt cx="1935162" cy="8397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ADCF475-B260-8B0C-F0D4-2EBE69AAE8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463" y="5326063"/>
              <a:ext cx="674688" cy="252413"/>
            </a:xfrm>
            <a:custGeom>
              <a:avLst/>
              <a:gdLst>
                <a:gd name="T0" fmla="*/ 1236 w 1237"/>
                <a:gd name="T1" fmla="*/ 308 h 462"/>
                <a:gd name="T2" fmla="*/ 1236 w 1237"/>
                <a:gd name="T3" fmla="*/ 306 h 462"/>
                <a:gd name="T4" fmla="*/ 1227 w 1237"/>
                <a:gd name="T5" fmla="*/ 293 h 462"/>
                <a:gd name="T6" fmla="*/ 1129 w 1237"/>
                <a:gd name="T7" fmla="*/ 181 h 462"/>
                <a:gd name="T8" fmla="*/ 668 w 1237"/>
                <a:gd name="T9" fmla="*/ 0 h 462"/>
                <a:gd name="T10" fmla="*/ 137 w 1237"/>
                <a:gd name="T11" fmla="*/ 245 h 462"/>
                <a:gd name="T12" fmla="*/ 2 w 1237"/>
                <a:gd name="T13" fmla="*/ 457 h 462"/>
                <a:gd name="T14" fmla="*/ 2 w 1237"/>
                <a:gd name="T15" fmla="*/ 461 h 462"/>
                <a:gd name="T16" fmla="*/ 5 w 1237"/>
                <a:gd name="T17" fmla="*/ 457 h 462"/>
                <a:gd name="T18" fmla="*/ 155 w 1237"/>
                <a:gd name="T19" fmla="*/ 269 h 462"/>
                <a:gd name="T20" fmla="*/ 670 w 1237"/>
                <a:gd name="T21" fmla="*/ 90 h 462"/>
                <a:gd name="T22" fmla="*/ 1101 w 1237"/>
                <a:gd name="T23" fmla="*/ 206 h 462"/>
                <a:gd name="T24" fmla="*/ 1224 w 1237"/>
                <a:gd name="T25" fmla="*/ 298 h 462"/>
                <a:gd name="T26" fmla="*/ 1234 w 1237"/>
                <a:gd name="T27" fmla="*/ 307 h 462"/>
                <a:gd name="T28" fmla="*/ 1236 w 1237"/>
                <a:gd name="T29" fmla="*/ 30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7" h="462">
                  <a:moveTo>
                    <a:pt x="1236" y="308"/>
                  </a:moveTo>
                  <a:cubicBezTo>
                    <a:pt x="1236" y="307"/>
                    <a:pt x="1237" y="307"/>
                    <a:pt x="1236" y="306"/>
                  </a:cubicBezTo>
                  <a:cubicBezTo>
                    <a:pt x="1235" y="304"/>
                    <a:pt x="1233" y="301"/>
                    <a:pt x="1227" y="293"/>
                  </a:cubicBezTo>
                  <a:cubicBezTo>
                    <a:pt x="1221" y="284"/>
                    <a:pt x="1181" y="228"/>
                    <a:pt x="1129" y="181"/>
                  </a:cubicBezTo>
                  <a:cubicBezTo>
                    <a:pt x="1077" y="134"/>
                    <a:pt x="919" y="0"/>
                    <a:pt x="668" y="0"/>
                  </a:cubicBezTo>
                  <a:cubicBezTo>
                    <a:pt x="406" y="0"/>
                    <a:pt x="229" y="142"/>
                    <a:pt x="137" y="245"/>
                  </a:cubicBezTo>
                  <a:cubicBezTo>
                    <a:pt x="48" y="344"/>
                    <a:pt x="3" y="454"/>
                    <a:pt x="2" y="457"/>
                  </a:cubicBezTo>
                  <a:cubicBezTo>
                    <a:pt x="1" y="460"/>
                    <a:pt x="0" y="461"/>
                    <a:pt x="2" y="461"/>
                  </a:cubicBezTo>
                  <a:cubicBezTo>
                    <a:pt x="3" y="462"/>
                    <a:pt x="4" y="460"/>
                    <a:pt x="5" y="457"/>
                  </a:cubicBezTo>
                  <a:cubicBezTo>
                    <a:pt x="7" y="454"/>
                    <a:pt x="54" y="352"/>
                    <a:pt x="155" y="269"/>
                  </a:cubicBezTo>
                  <a:cubicBezTo>
                    <a:pt x="256" y="186"/>
                    <a:pt x="424" y="90"/>
                    <a:pt x="670" y="90"/>
                  </a:cubicBezTo>
                  <a:cubicBezTo>
                    <a:pt x="880" y="90"/>
                    <a:pt x="1031" y="165"/>
                    <a:pt x="1101" y="206"/>
                  </a:cubicBezTo>
                  <a:cubicBezTo>
                    <a:pt x="1170" y="248"/>
                    <a:pt x="1214" y="289"/>
                    <a:pt x="1224" y="298"/>
                  </a:cubicBezTo>
                  <a:cubicBezTo>
                    <a:pt x="1229" y="303"/>
                    <a:pt x="1232" y="306"/>
                    <a:pt x="1234" y="307"/>
                  </a:cubicBezTo>
                  <a:cubicBezTo>
                    <a:pt x="1235" y="308"/>
                    <a:pt x="1235" y="308"/>
                    <a:pt x="1236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57DEF13-CFCD-1AFA-DA52-4EF7484DA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8363" y="5708651"/>
              <a:ext cx="612775" cy="457200"/>
            </a:xfrm>
            <a:custGeom>
              <a:avLst/>
              <a:gdLst>
                <a:gd name="T0" fmla="*/ 13 w 1127"/>
                <a:gd name="T1" fmla="*/ 0 h 835"/>
                <a:gd name="T2" fmla="*/ 14 w 1127"/>
                <a:gd name="T3" fmla="*/ 0 h 835"/>
                <a:gd name="T4" fmla="*/ 15 w 1127"/>
                <a:gd name="T5" fmla="*/ 10 h 835"/>
                <a:gd name="T6" fmla="*/ 72 w 1127"/>
                <a:gd name="T7" fmla="*/ 265 h 835"/>
                <a:gd name="T8" fmla="*/ 431 w 1127"/>
                <a:gd name="T9" fmla="*/ 627 h 835"/>
                <a:gd name="T10" fmla="*/ 897 w 1127"/>
                <a:gd name="T11" fmla="*/ 712 h 835"/>
                <a:gd name="T12" fmla="*/ 1122 w 1127"/>
                <a:gd name="T13" fmla="*/ 648 h 835"/>
                <a:gd name="T14" fmla="*/ 1127 w 1127"/>
                <a:gd name="T15" fmla="*/ 647 h 835"/>
                <a:gd name="T16" fmla="*/ 1127 w 1127"/>
                <a:gd name="T17" fmla="*/ 647 h 835"/>
                <a:gd name="T18" fmla="*/ 1123 w 1127"/>
                <a:gd name="T19" fmla="*/ 651 h 835"/>
                <a:gd name="T20" fmla="*/ 1107 w 1127"/>
                <a:gd name="T21" fmla="*/ 664 h 835"/>
                <a:gd name="T22" fmla="*/ 969 w 1127"/>
                <a:gd name="T23" fmla="*/ 741 h 835"/>
                <a:gd name="T24" fmla="*/ 375 w 1127"/>
                <a:gd name="T25" fmla="*/ 712 h 835"/>
                <a:gd name="T26" fmla="*/ 25 w 1127"/>
                <a:gd name="T27" fmla="*/ 231 h 835"/>
                <a:gd name="T28" fmla="*/ 11 w 1127"/>
                <a:gd name="T29" fmla="*/ 6 h 835"/>
                <a:gd name="T30" fmla="*/ 12 w 1127"/>
                <a:gd name="T31" fmla="*/ 1 h 835"/>
                <a:gd name="T32" fmla="*/ 13 w 1127"/>
                <a:gd name="T3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7" h="835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4"/>
                    <a:pt x="15" y="10"/>
                  </a:cubicBezTo>
                  <a:cubicBezTo>
                    <a:pt x="15" y="14"/>
                    <a:pt x="9" y="136"/>
                    <a:pt x="72" y="265"/>
                  </a:cubicBezTo>
                  <a:cubicBezTo>
                    <a:pt x="136" y="397"/>
                    <a:pt x="249" y="536"/>
                    <a:pt x="431" y="627"/>
                  </a:cubicBezTo>
                  <a:cubicBezTo>
                    <a:pt x="603" y="713"/>
                    <a:pt x="771" y="725"/>
                    <a:pt x="897" y="712"/>
                  </a:cubicBezTo>
                  <a:cubicBezTo>
                    <a:pt x="1018" y="698"/>
                    <a:pt x="1111" y="653"/>
                    <a:pt x="1122" y="648"/>
                  </a:cubicBezTo>
                  <a:cubicBezTo>
                    <a:pt x="1126" y="647"/>
                    <a:pt x="1127" y="646"/>
                    <a:pt x="1127" y="647"/>
                  </a:cubicBezTo>
                  <a:cubicBezTo>
                    <a:pt x="1127" y="647"/>
                    <a:pt x="1127" y="647"/>
                    <a:pt x="1127" y="647"/>
                  </a:cubicBezTo>
                  <a:cubicBezTo>
                    <a:pt x="1127" y="648"/>
                    <a:pt x="1125" y="649"/>
                    <a:pt x="1123" y="651"/>
                  </a:cubicBezTo>
                  <a:cubicBezTo>
                    <a:pt x="1119" y="654"/>
                    <a:pt x="1114" y="659"/>
                    <a:pt x="1107" y="664"/>
                  </a:cubicBezTo>
                  <a:cubicBezTo>
                    <a:pt x="1092" y="675"/>
                    <a:pt x="1064" y="701"/>
                    <a:pt x="969" y="741"/>
                  </a:cubicBezTo>
                  <a:cubicBezTo>
                    <a:pt x="832" y="799"/>
                    <a:pt x="604" y="835"/>
                    <a:pt x="375" y="712"/>
                  </a:cubicBezTo>
                  <a:cubicBezTo>
                    <a:pt x="157" y="593"/>
                    <a:pt x="59" y="388"/>
                    <a:pt x="25" y="231"/>
                  </a:cubicBezTo>
                  <a:cubicBezTo>
                    <a:pt x="0" y="113"/>
                    <a:pt x="11" y="14"/>
                    <a:pt x="11" y="6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ADC4D4A-70A9-D4E5-C340-9DBD4D96AF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9175" y="5591176"/>
              <a:ext cx="1784350" cy="554038"/>
            </a:xfrm>
            <a:custGeom>
              <a:avLst/>
              <a:gdLst>
                <a:gd name="T0" fmla="*/ 602 w 3275"/>
                <a:gd name="T1" fmla="*/ 0 h 1014"/>
                <a:gd name="T2" fmla="*/ 477 w 3275"/>
                <a:gd name="T3" fmla="*/ 267 h 1014"/>
                <a:gd name="T4" fmla="*/ 1268 w 3275"/>
                <a:gd name="T5" fmla="*/ 357 h 1014"/>
                <a:gd name="T6" fmla="*/ 1400 w 3275"/>
                <a:gd name="T7" fmla="*/ 439 h 1014"/>
                <a:gd name="T8" fmla="*/ 99 w 3275"/>
                <a:gd name="T9" fmla="*/ 0 h 1014"/>
                <a:gd name="T10" fmla="*/ 90 w 3275"/>
                <a:gd name="T11" fmla="*/ 180 h 1014"/>
                <a:gd name="T12" fmla="*/ 323 w 3275"/>
                <a:gd name="T13" fmla="*/ 0 h 1014"/>
                <a:gd name="T14" fmla="*/ 1030 w 3275"/>
                <a:gd name="T15" fmla="*/ 0 h 1014"/>
                <a:gd name="T16" fmla="*/ 824 w 3275"/>
                <a:gd name="T17" fmla="*/ 280 h 1014"/>
                <a:gd name="T18" fmla="*/ 879 w 3275"/>
                <a:gd name="T19" fmla="*/ 446 h 1014"/>
                <a:gd name="T20" fmla="*/ 1406 w 3275"/>
                <a:gd name="T21" fmla="*/ 874 h 1014"/>
                <a:gd name="T22" fmla="*/ 1312 w 3275"/>
                <a:gd name="T23" fmla="*/ 849 h 1014"/>
                <a:gd name="T24" fmla="*/ 1523 w 3275"/>
                <a:gd name="T25" fmla="*/ 898 h 1014"/>
                <a:gd name="T26" fmla="*/ 1407 w 3275"/>
                <a:gd name="T27" fmla="*/ 816 h 1014"/>
                <a:gd name="T28" fmla="*/ 2375 w 3275"/>
                <a:gd name="T29" fmla="*/ 280 h 1014"/>
                <a:gd name="T30" fmla="*/ 2516 w 3275"/>
                <a:gd name="T31" fmla="*/ 114 h 1014"/>
                <a:gd name="T32" fmla="*/ 2562 w 3275"/>
                <a:gd name="T33" fmla="*/ 280 h 1014"/>
                <a:gd name="T34" fmla="*/ 2406 w 3275"/>
                <a:gd name="T35" fmla="*/ 556 h 1014"/>
                <a:gd name="T36" fmla="*/ 2406 w 3275"/>
                <a:gd name="T37" fmla="*/ 790 h 1014"/>
                <a:gd name="T38" fmla="*/ 2573 w 3275"/>
                <a:gd name="T39" fmla="*/ 1008 h 1014"/>
                <a:gd name="T40" fmla="*/ 3214 w 3275"/>
                <a:gd name="T41" fmla="*/ 334 h 1014"/>
                <a:gd name="T42" fmla="*/ 3275 w 3275"/>
                <a:gd name="T43" fmla="*/ 285 h 1014"/>
                <a:gd name="T44" fmla="*/ 3273 w 3275"/>
                <a:gd name="T45" fmla="*/ 380 h 1014"/>
                <a:gd name="T46" fmla="*/ 3187 w 3275"/>
                <a:gd name="T47" fmla="*/ 247 h 1014"/>
                <a:gd name="T48" fmla="*/ 2798 w 3275"/>
                <a:gd name="T49" fmla="*/ 154 h 1014"/>
                <a:gd name="T50" fmla="*/ 2798 w 3275"/>
                <a:gd name="T51" fmla="*/ 439 h 1014"/>
                <a:gd name="T52" fmla="*/ 2870 w 3275"/>
                <a:gd name="T53" fmla="*/ 439 h 1014"/>
                <a:gd name="T54" fmla="*/ 2202 w 3275"/>
                <a:gd name="T55" fmla="*/ 583 h 1014"/>
                <a:gd name="T56" fmla="*/ 2063 w 3275"/>
                <a:gd name="T57" fmla="*/ 762 h 1014"/>
                <a:gd name="T58" fmla="*/ 2261 w 3275"/>
                <a:gd name="T59" fmla="*/ 1007 h 1014"/>
                <a:gd name="T60" fmla="*/ 2234 w 3275"/>
                <a:gd name="T61" fmla="*/ 940 h 1014"/>
                <a:gd name="T62" fmla="*/ 2268 w 3275"/>
                <a:gd name="T63" fmla="*/ 689 h 1014"/>
                <a:gd name="T64" fmla="*/ 1859 w 3275"/>
                <a:gd name="T65" fmla="*/ 154 h 1014"/>
                <a:gd name="T66" fmla="*/ 1859 w 3275"/>
                <a:gd name="T67" fmla="*/ 439 h 1014"/>
                <a:gd name="T68" fmla="*/ 1931 w 3275"/>
                <a:gd name="T69" fmla="*/ 439 h 1014"/>
                <a:gd name="T70" fmla="*/ 1615 w 3275"/>
                <a:gd name="T71" fmla="*/ 439 h 1014"/>
                <a:gd name="T72" fmla="*/ 1700 w 3275"/>
                <a:gd name="T73" fmla="*/ 221 h 1014"/>
                <a:gd name="T74" fmla="*/ 1495 w 3275"/>
                <a:gd name="T75" fmla="*/ 226 h 1014"/>
                <a:gd name="T76" fmla="*/ 1608 w 3275"/>
                <a:gd name="T77" fmla="*/ 230 h 1014"/>
                <a:gd name="T78" fmla="*/ 1614 w 3275"/>
                <a:gd name="T79" fmla="*/ 436 h 1014"/>
                <a:gd name="T80" fmla="*/ 1534 w 3275"/>
                <a:gd name="T81" fmla="*/ 342 h 1014"/>
                <a:gd name="T82" fmla="*/ 1871 w 3275"/>
                <a:gd name="T83" fmla="*/ 790 h 1014"/>
                <a:gd name="T84" fmla="*/ 1666 w 3275"/>
                <a:gd name="T85" fmla="*/ 795 h 1014"/>
                <a:gd name="T86" fmla="*/ 1779 w 3275"/>
                <a:gd name="T87" fmla="*/ 799 h 1014"/>
                <a:gd name="T88" fmla="*/ 1785 w 3275"/>
                <a:gd name="T89" fmla="*/ 1005 h 1014"/>
                <a:gd name="T90" fmla="*/ 1871 w 3275"/>
                <a:gd name="T91" fmla="*/ 928 h 1014"/>
                <a:gd name="T92" fmla="*/ 1779 w 3275"/>
                <a:gd name="T93" fmla="*/ 854 h 1014"/>
                <a:gd name="T94" fmla="*/ 2026 w 3275"/>
                <a:gd name="T95" fmla="*/ 606 h 1014"/>
                <a:gd name="T96" fmla="*/ 1030 w 3275"/>
                <a:gd name="T97" fmla="*/ 740 h 1014"/>
                <a:gd name="T98" fmla="*/ 1030 w 3275"/>
                <a:gd name="T99" fmla="*/ 1008 h 1014"/>
                <a:gd name="T100" fmla="*/ 1267 w 3275"/>
                <a:gd name="T101" fmla="*/ 1008 h 1014"/>
                <a:gd name="T102" fmla="*/ 2058 w 3275"/>
                <a:gd name="T103" fmla="*/ 482 h 1014"/>
                <a:gd name="T104" fmla="*/ 2183 w 3275"/>
                <a:gd name="T105" fmla="*/ 365 h 1014"/>
                <a:gd name="T106" fmla="*/ 2327 w 3275"/>
                <a:gd name="T107" fmla="*/ 231 h 1014"/>
                <a:gd name="T108" fmla="*/ 2363 w 3275"/>
                <a:gd name="T109" fmla="*/ 112 h 1014"/>
                <a:gd name="T110" fmla="*/ 2075 w 3275"/>
                <a:gd name="T111" fmla="*/ 231 h 1014"/>
                <a:gd name="T112" fmla="*/ 2058 w 3275"/>
                <a:gd name="T113" fmla="*/ 482 h 1014"/>
                <a:gd name="T114" fmla="*/ 2166 w 3275"/>
                <a:gd name="T115" fmla="*/ 233 h 1014"/>
                <a:gd name="T116" fmla="*/ 2208 w 3275"/>
                <a:gd name="T117" fmla="*/ 444 h 1014"/>
                <a:gd name="T118" fmla="*/ 2155 w 3275"/>
                <a:gd name="T119" fmla="*/ 43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5" h="1014">
                  <a:moveTo>
                    <a:pt x="575" y="439"/>
                  </a:moveTo>
                  <a:cubicBezTo>
                    <a:pt x="575" y="266"/>
                    <a:pt x="575" y="266"/>
                    <a:pt x="575" y="266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28" y="175"/>
                    <a:pt x="528" y="175"/>
                    <a:pt x="528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439"/>
                    <a:pt x="477" y="439"/>
                    <a:pt x="477" y="439"/>
                  </a:cubicBezTo>
                  <a:lnTo>
                    <a:pt x="575" y="439"/>
                  </a:lnTo>
                  <a:close/>
                  <a:moveTo>
                    <a:pt x="1400" y="357"/>
                  </a:moveTo>
                  <a:cubicBezTo>
                    <a:pt x="1268" y="357"/>
                    <a:pt x="1268" y="357"/>
                    <a:pt x="1268" y="357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439"/>
                    <a:pt x="1170" y="439"/>
                    <a:pt x="1170" y="439"/>
                  </a:cubicBezTo>
                  <a:cubicBezTo>
                    <a:pt x="1400" y="439"/>
                    <a:pt x="1400" y="439"/>
                    <a:pt x="1400" y="439"/>
                  </a:cubicBezTo>
                  <a:lnTo>
                    <a:pt x="1400" y="357"/>
                  </a:lnTo>
                  <a:close/>
                  <a:moveTo>
                    <a:pt x="234" y="252"/>
                  </a:moveTo>
                  <a:cubicBezTo>
                    <a:pt x="203" y="190"/>
                    <a:pt x="105" y="11"/>
                    <a:pt x="10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90" y="439"/>
                    <a:pt x="90" y="439"/>
                    <a:pt x="90" y="439"/>
                  </a:cubicBezTo>
                  <a:cubicBezTo>
                    <a:pt x="90" y="180"/>
                    <a:pt x="90" y="180"/>
                    <a:pt x="90" y="180"/>
                  </a:cubicBezTo>
                  <a:cubicBezTo>
                    <a:pt x="122" y="241"/>
                    <a:pt x="227" y="428"/>
                    <a:pt x="233" y="437"/>
                  </a:cubicBezTo>
                  <a:cubicBezTo>
                    <a:pt x="234" y="439"/>
                    <a:pt x="234" y="439"/>
                    <a:pt x="234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234" y="252"/>
                  </a:lnTo>
                  <a:close/>
                  <a:moveTo>
                    <a:pt x="1030" y="285"/>
                  </a:moveTo>
                  <a:cubicBezTo>
                    <a:pt x="1030" y="0"/>
                    <a:pt x="1030" y="0"/>
                    <a:pt x="1030" y="0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936" y="281"/>
                    <a:pt x="936" y="281"/>
                    <a:pt x="936" y="281"/>
                  </a:cubicBezTo>
                  <a:cubicBezTo>
                    <a:pt x="936" y="339"/>
                    <a:pt x="920" y="362"/>
                    <a:pt x="880" y="362"/>
                  </a:cubicBezTo>
                  <a:cubicBezTo>
                    <a:pt x="840" y="362"/>
                    <a:pt x="824" y="339"/>
                    <a:pt x="824" y="280"/>
                  </a:cubicBezTo>
                  <a:cubicBezTo>
                    <a:pt x="824" y="0"/>
                    <a:pt x="824" y="0"/>
                    <a:pt x="824" y="0"/>
                  </a:cubicBezTo>
                  <a:cubicBezTo>
                    <a:pt x="726" y="0"/>
                    <a:pt x="726" y="0"/>
                    <a:pt x="726" y="0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6" y="392"/>
                    <a:pt x="778" y="446"/>
                    <a:pt x="879" y="446"/>
                  </a:cubicBezTo>
                  <a:cubicBezTo>
                    <a:pt x="981" y="446"/>
                    <a:pt x="1030" y="394"/>
                    <a:pt x="1030" y="285"/>
                  </a:cubicBezTo>
                  <a:moveTo>
                    <a:pt x="1520" y="903"/>
                  </a:moveTo>
                  <a:cubicBezTo>
                    <a:pt x="1508" y="921"/>
                    <a:pt x="1486" y="941"/>
                    <a:pt x="1457" y="941"/>
                  </a:cubicBezTo>
                  <a:cubicBezTo>
                    <a:pt x="1427" y="941"/>
                    <a:pt x="1410" y="919"/>
                    <a:pt x="1406" y="874"/>
                  </a:cubicBezTo>
                  <a:cubicBezTo>
                    <a:pt x="1580" y="874"/>
                    <a:pt x="1580" y="874"/>
                    <a:pt x="1580" y="874"/>
                  </a:cubicBezTo>
                  <a:cubicBezTo>
                    <a:pt x="1580" y="854"/>
                    <a:pt x="1580" y="854"/>
                    <a:pt x="1580" y="854"/>
                  </a:cubicBezTo>
                  <a:cubicBezTo>
                    <a:pt x="1580" y="745"/>
                    <a:pt x="1533" y="682"/>
                    <a:pt x="1451" y="682"/>
                  </a:cubicBezTo>
                  <a:cubicBezTo>
                    <a:pt x="1387" y="682"/>
                    <a:pt x="1312" y="726"/>
                    <a:pt x="1312" y="849"/>
                  </a:cubicBezTo>
                  <a:cubicBezTo>
                    <a:pt x="1312" y="952"/>
                    <a:pt x="1365" y="1014"/>
                    <a:pt x="1453" y="1014"/>
                  </a:cubicBezTo>
                  <a:cubicBezTo>
                    <a:pt x="1506" y="1014"/>
                    <a:pt x="1547" y="993"/>
                    <a:pt x="1578" y="948"/>
                  </a:cubicBezTo>
                  <a:cubicBezTo>
                    <a:pt x="1580" y="945"/>
                    <a:pt x="1580" y="945"/>
                    <a:pt x="1580" y="945"/>
                  </a:cubicBezTo>
                  <a:cubicBezTo>
                    <a:pt x="1523" y="898"/>
                    <a:pt x="1523" y="898"/>
                    <a:pt x="1523" y="898"/>
                  </a:cubicBezTo>
                  <a:lnTo>
                    <a:pt x="1520" y="903"/>
                  </a:lnTo>
                  <a:close/>
                  <a:moveTo>
                    <a:pt x="1451" y="758"/>
                  </a:moveTo>
                  <a:cubicBezTo>
                    <a:pt x="1460" y="758"/>
                    <a:pt x="1487" y="758"/>
                    <a:pt x="1492" y="816"/>
                  </a:cubicBezTo>
                  <a:cubicBezTo>
                    <a:pt x="1407" y="816"/>
                    <a:pt x="1407" y="816"/>
                    <a:pt x="1407" y="816"/>
                  </a:cubicBezTo>
                  <a:cubicBezTo>
                    <a:pt x="1412" y="778"/>
                    <a:pt x="1427" y="758"/>
                    <a:pt x="1451" y="758"/>
                  </a:cubicBezTo>
                  <a:moveTo>
                    <a:pt x="2516" y="114"/>
                  </a:moveTo>
                  <a:cubicBezTo>
                    <a:pt x="2476" y="114"/>
                    <a:pt x="2442" y="127"/>
                    <a:pt x="2418" y="152"/>
                  </a:cubicBezTo>
                  <a:cubicBezTo>
                    <a:pt x="2389" y="181"/>
                    <a:pt x="2375" y="224"/>
                    <a:pt x="2375" y="280"/>
                  </a:cubicBezTo>
                  <a:cubicBezTo>
                    <a:pt x="2375" y="402"/>
                    <a:pt x="2448" y="446"/>
                    <a:pt x="2516" y="446"/>
                  </a:cubicBezTo>
                  <a:cubicBezTo>
                    <a:pt x="2584" y="446"/>
                    <a:pt x="2657" y="402"/>
                    <a:pt x="2657" y="280"/>
                  </a:cubicBezTo>
                  <a:cubicBezTo>
                    <a:pt x="2657" y="224"/>
                    <a:pt x="2643" y="181"/>
                    <a:pt x="2614" y="152"/>
                  </a:cubicBezTo>
                  <a:cubicBezTo>
                    <a:pt x="2589" y="127"/>
                    <a:pt x="2555" y="114"/>
                    <a:pt x="2516" y="114"/>
                  </a:cubicBezTo>
                  <a:moveTo>
                    <a:pt x="2516" y="370"/>
                  </a:moveTo>
                  <a:cubicBezTo>
                    <a:pt x="2496" y="370"/>
                    <a:pt x="2470" y="361"/>
                    <a:pt x="2470" y="280"/>
                  </a:cubicBezTo>
                  <a:cubicBezTo>
                    <a:pt x="2470" y="219"/>
                    <a:pt x="2484" y="191"/>
                    <a:pt x="2516" y="191"/>
                  </a:cubicBezTo>
                  <a:cubicBezTo>
                    <a:pt x="2536" y="191"/>
                    <a:pt x="2562" y="200"/>
                    <a:pt x="2562" y="280"/>
                  </a:cubicBezTo>
                  <a:cubicBezTo>
                    <a:pt x="2562" y="342"/>
                    <a:pt x="2548" y="370"/>
                    <a:pt x="2516" y="370"/>
                  </a:cubicBezTo>
                  <a:moveTo>
                    <a:pt x="2494" y="682"/>
                  </a:moveTo>
                  <a:cubicBezTo>
                    <a:pt x="2456" y="682"/>
                    <a:pt x="2425" y="702"/>
                    <a:pt x="2406" y="723"/>
                  </a:cubicBezTo>
                  <a:cubicBezTo>
                    <a:pt x="2406" y="556"/>
                    <a:pt x="2406" y="556"/>
                    <a:pt x="2406" y="556"/>
                  </a:cubicBezTo>
                  <a:cubicBezTo>
                    <a:pt x="2310" y="569"/>
                    <a:pt x="2310" y="569"/>
                    <a:pt x="2310" y="569"/>
                  </a:cubicBezTo>
                  <a:cubicBezTo>
                    <a:pt x="2310" y="1008"/>
                    <a:pt x="2310" y="1008"/>
                    <a:pt x="2310" y="1008"/>
                  </a:cubicBezTo>
                  <a:cubicBezTo>
                    <a:pt x="2406" y="1008"/>
                    <a:pt x="2406" y="1008"/>
                    <a:pt x="2406" y="1008"/>
                  </a:cubicBezTo>
                  <a:cubicBezTo>
                    <a:pt x="2406" y="790"/>
                    <a:pt x="2406" y="790"/>
                    <a:pt x="2406" y="790"/>
                  </a:cubicBezTo>
                  <a:cubicBezTo>
                    <a:pt x="2425" y="773"/>
                    <a:pt x="2441" y="765"/>
                    <a:pt x="2455" y="765"/>
                  </a:cubicBezTo>
                  <a:cubicBezTo>
                    <a:pt x="2467" y="765"/>
                    <a:pt x="2478" y="768"/>
                    <a:pt x="2478" y="796"/>
                  </a:cubicBezTo>
                  <a:cubicBezTo>
                    <a:pt x="2478" y="1008"/>
                    <a:pt x="2478" y="1008"/>
                    <a:pt x="2478" y="1008"/>
                  </a:cubicBezTo>
                  <a:cubicBezTo>
                    <a:pt x="2573" y="1008"/>
                    <a:pt x="2573" y="1008"/>
                    <a:pt x="2573" y="1008"/>
                  </a:cubicBezTo>
                  <a:cubicBezTo>
                    <a:pt x="2573" y="768"/>
                    <a:pt x="2573" y="768"/>
                    <a:pt x="2573" y="768"/>
                  </a:cubicBezTo>
                  <a:cubicBezTo>
                    <a:pt x="2573" y="712"/>
                    <a:pt x="2546" y="682"/>
                    <a:pt x="2494" y="682"/>
                  </a:cubicBezTo>
                  <a:moveTo>
                    <a:pt x="3217" y="330"/>
                  </a:moveTo>
                  <a:cubicBezTo>
                    <a:pt x="3214" y="334"/>
                    <a:pt x="3214" y="334"/>
                    <a:pt x="3214" y="334"/>
                  </a:cubicBezTo>
                  <a:cubicBezTo>
                    <a:pt x="3203" y="353"/>
                    <a:pt x="3180" y="372"/>
                    <a:pt x="3152" y="372"/>
                  </a:cubicBezTo>
                  <a:cubicBezTo>
                    <a:pt x="3121" y="372"/>
                    <a:pt x="3105" y="350"/>
                    <a:pt x="3101" y="306"/>
                  </a:cubicBezTo>
                  <a:cubicBezTo>
                    <a:pt x="3275" y="306"/>
                    <a:pt x="3275" y="306"/>
                    <a:pt x="3275" y="306"/>
                  </a:cubicBezTo>
                  <a:cubicBezTo>
                    <a:pt x="3275" y="285"/>
                    <a:pt x="3275" y="285"/>
                    <a:pt x="3275" y="285"/>
                  </a:cubicBezTo>
                  <a:cubicBezTo>
                    <a:pt x="3275" y="176"/>
                    <a:pt x="3227" y="114"/>
                    <a:pt x="3145" y="114"/>
                  </a:cubicBezTo>
                  <a:cubicBezTo>
                    <a:pt x="3081" y="114"/>
                    <a:pt x="3007" y="157"/>
                    <a:pt x="3007" y="280"/>
                  </a:cubicBezTo>
                  <a:cubicBezTo>
                    <a:pt x="3007" y="384"/>
                    <a:pt x="3060" y="446"/>
                    <a:pt x="3148" y="446"/>
                  </a:cubicBezTo>
                  <a:cubicBezTo>
                    <a:pt x="3201" y="446"/>
                    <a:pt x="3242" y="424"/>
                    <a:pt x="3273" y="380"/>
                  </a:cubicBezTo>
                  <a:cubicBezTo>
                    <a:pt x="3275" y="376"/>
                    <a:pt x="3275" y="376"/>
                    <a:pt x="3275" y="376"/>
                  </a:cubicBezTo>
                  <a:lnTo>
                    <a:pt x="3217" y="330"/>
                  </a:lnTo>
                  <a:close/>
                  <a:moveTo>
                    <a:pt x="3145" y="189"/>
                  </a:moveTo>
                  <a:cubicBezTo>
                    <a:pt x="3154" y="189"/>
                    <a:pt x="3181" y="189"/>
                    <a:pt x="3187" y="247"/>
                  </a:cubicBezTo>
                  <a:cubicBezTo>
                    <a:pt x="3102" y="247"/>
                    <a:pt x="3102" y="247"/>
                    <a:pt x="3102" y="247"/>
                  </a:cubicBezTo>
                  <a:cubicBezTo>
                    <a:pt x="3107" y="210"/>
                    <a:pt x="3122" y="189"/>
                    <a:pt x="3145" y="189"/>
                  </a:cubicBezTo>
                  <a:moveTo>
                    <a:pt x="2886" y="114"/>
                  </a:moveTo>
                  <a:cubicBezTo>
                    <a:pt x="2848" y="114"/>
                    <a:pt x="2817" y="134"/>
                    <a:pt x="2798" y="154"/>
                  </a:cubicBezTo>
                  <a:cubicBezTo>
                    <a:pt x="2798" y="120"/>
                    <a:pt x="2798" y="120"/>
                    <a:pt x="2798" y="120"/>
                  </a:cubicBezTo>
                  <a:cubicBezTo>
                    <a:pt x="2702" y="120"/>
                    <a:pt x="2702" y="120"/>
                    <a:pt x="2702" y="120"/>
                  </a:cubicBezTo>
                  <a:cubicBezTo>
                    <a:pt x="2702" y="439"/>
                    <a:pt x="2702" y="439"/>
                    <a:pt x="2702" y="439"/>
                  </a:cubicBezTo>
                  <a:cubicBezTo>
                    <a:pt x="2798" y="439"/>
                    <a:pt x="2798" y="439"/>
                    <a:pt x="2798" y="439"/>
                  </a:cubicBezTo>
                  <a:cubicBezTo>
                    <a:pt x="2798" y="221"/>
                    <a:pt x="2798" y="221"/>
                    <a:pt x="2798" y="221"/>
                  </a:cubicBezTo>
                  <a:cubicBezTo>
                    <a:pt x="2817" y="204"/>
                    <a:pt x="2833" y="196"/>
                    <a:pt x="2847" y="196"/>
                  </a:cubicBezTo>
                  <a:cubicBezTo>
                    <a:pt x="2859" y="196"/>
                    <a:pt x="2870" y="200"/>
                    <a:pt x="2870" y="227"/>
                  </a:cubicBezTo>
                  <a:cubicBezTo>
                    <a:pt x="2870" y="439"/>
                    <a:pt x="2870" y="439"/>
                    <a:pt x="2870" y="439"/>
                  </a:cubicBezTo>
                  <a:cubicBezTo>
                    <a:pt x="2965" y="439"/>
                    <a:pt x="2965" y="439"/>
                    <a:pt x="2965" y="439"/>
                  </a:cubicBezTo>
                  <a:cubicBezTo>
                    <a:pt x="2965" y="200"/>
                    <a:pt x="2965" y="200"/>
                    <a:pt x="2965" y="200"/>
                  </a:cubicBezTo>
                  <a:cubicBezTo>
                    <a:pt x="2965" y="143"/>
                    <a:pt x="2938" y="114"/>
                    <a:pt x="2886" y="114"/>
                  </a:cubicBezTo>
                  <a:moveTo>
                    <a:pt x="2202" y="583"/>
                  </a:moveTo>
                  <a:cubicBezTo>
                    <a:pt x="2107" y="596"/>
                    <a:pt x="2107" y="596"/>
                    <a:pt x="2107" y="596"/>
                  </a:cubicBezTo>
                  <a:cubicBezTo>
                    <a:pt x="2107" y="689"/>
                    <a:pt x="2107" y="689"/>
                    <a:pt x="2107" y="689"/>
                  </a:cubicBezTo>
                  <a:cubicBezTo>
                    <a:pt x="2063" y="689"/>
                    <a:pt x="2063" y="689"/>
                    <a:pt x="2063" y="689"/>
                  </a:cubicBezTo>
                  <a:cubicBezTo>
                    <a:pt x="2063" y="762"/>
                    <a:pt x="2063" y="762"/>
                    <a:pt x="2063" y="762"/>
                  </a:cubicBezTo>
                  <a:cubicBezTo>
                    <a:pt x="2107" y="762"/>
                    <a:pt x="2107" y="762"/>
                    <a:pt x="2107" y="762"/>
                  </a:cubicBezTo>
                  <a:cubicBezTo>
                    <a:pt x="2107" y="926"/>
                    <a:pt x="2107" y="926"/>
                    <a:pt x="2107" y="926"/>
                  </a:cubicBezTo>
                  <a:cubicBezTo>
                    <a:pt x="2107" y="989"/>
                    <a:pt x="2133" y="1012"/>
                    <a:pt x="2206" y="1012"/>
                  </a:cubicBezTo>
                  <a:cubicBezTo>
                    <a:pt x="2225" y="1012"/>
                    <a:pt x="2254" y="1009"/>
                    <a:pt x="2261" y="1007"/>
                  </a:cubicBezTo>
                  <a:cubicBezTo>
                    <a:pt x="2264" y="1006"/>
                    <a:pt x="2264" y="1006"/>
                    <a:pt x="2264" y="1006"/>
                  </a:cubicBezTo>
                  <a:cubicBezTo>
                    <a:pt x="2264" y="934"/>
                    <a:pt x="2264" y="934"/>
                    <a:pt x="2264" y="934"/>
                  </a:cubicBezTo>
                  <a:cubicBezTo>
                    <a:pt x="2257" y="937"/>
                    <a:pt x="2257" y="937"/>
                    <a:pt x="2257" y="937"/>
                  </a:cubicBezTo>
                  <a:cubicBezTo>
                    <a:pt x="2254" y="938"/>
                    <a:pt x="2242" y="940"/>
                    <a:pt x="2234" y="940"/>
                  </a:cubicBezTo>
                  <a:cubicBezTo>
                    <a:pt x="2207" y="940"/>
                    <a:pt x="2202" y="933"/>
                    <a:pt x="2202" y="904"/>
                  </a:cubicBezTo>
                  <a:cubicBezTo>
                    <a:pt x="2202" y="762"/>
                    <a:pt x="2202" y="762"/>
                    <a:pt x="2202" y="762"/>
                  </a:cubicBezTo>
                  <a:cubicBezTo>
                    <a:pt x="2268" y="762"/>
                    <a:pt x="2268" y="762"/>
                    <a:pt x="2268" y="762"/>
                  </a:cubicBezTo>
                  <a:cubicBezTo>
                    <a:pt x="2268" y="689"/>
                    <a:pt x="2268" y="689"/>
                    <a:pt x="2268" y="689"/>
                  </a:cubicBezTo>
                  <a:cubicBezTo>
                    <a:pt x="2202" y="689"/>
                    <a:pt x="2202" y="689"/>
                    <a:pt x="2202" y="689"/>
                  </a:cubicBezTo>
                  <a:lnTo>
                    <a:pt x="2202" y="583"/>
                  </a:lnTo>
                  <a:close/>
                  <a:moveTo>
                    <a:pt x="1946" y="114"/>
                  </a:moveTo>
                  <a:cubicBezTo>
                    <a:pt x="1908" y="114"/>
                    <a:pt x="1877" y="134"/>
                    <a:pt x="1859" y="154"/>
                  </a:cubicBezTo>
                  <a:cubicBezTo>
                    <a:pt x="1859" y="120"/>
                    <a:pt x="1859" y="120"/>
                    <a:pt x="1859" y="120"/>
                  </a:cubicBezTo>
                  <a:cubicBezTo>
                    <a:pt x="1763" y="120"/>
                    <a:pt x="1763" y="120"/>
                    <a:pt x="1763" y="120"/>
                  </a:cubicBezTo>
                  <a:cubicBezTo>
                    <a:pt x="1763" y="439"/>
                    <a:pt x="1763" y="439"/>
                    <a:pt x="1763" y="439"/>
                  </a:cubicBezTo>
                  <a:cubicBezTo>
                    <a:pt x="1859" y="439"/>
                    <a:pt x="1859" y="439"/>
                    <a:pt x="1859" y="439"/>
                  </a:cubicBezTo>
                  <a:cubicBezTo>
                    <a:pt x="1859" y="221"/>
                    <a:pt x="1859" y="221"/>
                    <a:pt x="1859" y="221"/>
                  </a:cubicBezTo>
                  <a:cubicBezTo>
                    <a:pt x="1877" y="204"/>
                    <a:pt x="1894" y="196"/>
                    <a:pt x="1908" y="196"/>
                  </a:cubicBezTo>
                  <a:cubicBezTo>
                    <a:pt x="1920" y="196"/>
                    <a:pt x="1931" y="200"/>
                    <a:pt x="1931" y="227"/>
                  </a:cubicBezTo>
                  <a:cubicBezTo>
                    <a:pt x="1931" y="439"/>
                    <a:pt x="1931" y="439"/>
                    <a:pt x="1931" y="439"/>
                  </a:cubicBezTo>
                  <a:cubicBezTo>
                    <a:pt x="2026" y="439"/>
                    <a:pt x="2026" y="439"/>
                    <a:pt x="2026" y="439"/>
                  </a:cubicBezTo>
                  <a:cubicBezTo>
                    <a:pt x="2026" y="200"/>
                    <a:pt x="2026" y="200"/>
                    <a:pt x="2026" y="200"/>
                  </a:cubicBezTo>
                  <a:cubicBezTo>
                    <a:pt x="2026" y="143"/>
                    <a:pt x="1998" y="114"/>
                    <a:pt x="1946" y="114"/>
                  </a:cubicBezTo>
                  <a:moveTo>
                    <a:pt x="1615" y="439"/>
                  </a:moveTo>
                  <a:cubicBezTo>
                    <a:pt x="1710" y="439"/>
                    <a:pt x="1710" y="439"/>
                    <a:pt x="1710" y="439"/>
                  </a:cubicBezTo>
                  <a:cubicBezTo>
                    <a:pt x="1708" y="433"/>
                    <a:pt x="1708" y="433"/>
                    <a:pt x="1708" y="433"/>
                  </a:cubicBezTo>
                  <a:cubicBezTo>
                    <a:pt x="1702" y="419"/>
                    <a:pt x="1700" y="398"/>
                    <a:pt x="1700" y="359"/>
                  </a:cubicBezTo>
                  <a:cubicBezTo>
                    <a:pt x="1700" y="221"/>
                    <a:pt x="1700" y="221"/>
                    <a:pt x="1700" y="221"/>
                  </a:cubicBezTo>
                  <a:cubicBezTo>
                    <a:pt x="1700" y="148"/>
                    <a:pt x="1668" y="114"/>
                    <a:pt x="1597" y="114"/>
                  </a:cubicBezTo>
                  <a:cubicBezTo>
                    <a:pt x="1542" y="114"/>
                    <a:pt x="1492" y="131"/>
                    <a:pt x="1454" y="165"/>
                  </a:cubicBezTo>
                  <a:cubicBezTo>
                    <a:pt x="1450" y="168"/>
                    <a:pt x="1450" y="168"/>
                    <a:pt x="1450" y="168"/>
                  </a:cubicBezTo>
                  <a:cubicBezTo>
                    <a:pt x="1495" y="226"/>
                    <a:pt x="1495" y="226"/>
                    <a:pt x="1495" y="226"/>
                  </a:cubicBezTo>
                  <a:cubicBezTo>
                    <a:pt x="1499" y="223"/>
                    <a:pt x="1499" y="223"/>
                    <a:pt x="1499" y="223"/>
                  </a:cubicBezTo>
                  <a:cubicBezTo>
                    <a:pt x="1515" y="211"/>
                    <a:pt x="1548" y="191"/>
                    <a:pt x="1581" y="191"/>
                  </a:cubicBezTo>
                  <a:cubicBezTo>
                    <a:pt x="1600" y="191"/>
                    <a:pt x="1608" y="199"/>
                    <a:pt x="1608" y="221"/>
                  </a:cubicBezTo>
                  <a:cubicBezTo>
                    <a:pt x="1608" y="230"/>
                    <a:pt x="1608" y="230"/>
                    <a:pt x="1608" y="230"/>
                  </a:cubicBezTo>
                  <a:cubicBezTo>
                    <a:pt x="1495" y="251"/>
                    <a:pt x="1441" y="293"/>
                    <a:pt x="1441" y="357"/>
                  </a:cubicBezTo>
                  <a:cubicBezTo>
                    <a:pt x="1441" y="412"/>
                    <a:pt x="1470" y="443"/>
                    <a:pt x="1521" y="443"/>
                  </a:cubicBezTo>
                  <a:cubicBezTo>
                    <a:pt x="1556" y="443"/>
                    <a:pt x="1585" y="431"/>
                    <a:pt x="1608" y="405"/>
                  </a:cubicBezTo>
                  <a:cubicBezTo>
                    <a:pt x="1609" y="419"/>
                    <a:pt x="1611" y="428"/>
                    <a:pt x="1614" y="436"/>
                  </a:cubicBezTo>
                  <a:lnTo>
                    <a:pt x="1615" y="439"/>
                  </a:lnTo>
                  <a:close/>
                  <a:moveTo>
                    <a:pt x="1608" y="346"/>
                  </a:moveTo>
                  <a:cubicBezTo>
                    <a:pt x="1592" y="360"/>
                    <a:pt x="1575" y="367"/>
                    <a:pt x="1558" y="367"/>
                  </a:cubicBezTo>
                  <a:cubicBezTo>
                    <a:pt x="1542" y="367"/>
                    <a:pt x="1534" y="358"/>
                    <a:pt x="1534" y="342"/>
                  </a:cubicBezTo>
                  <a:cubicBezTo>
                    <a:pt x="1534" y="323"/>
                    <a:pt x="1542" y="301"/>
                    <a:pt x="1608" y="285"/>
                  </a:cubicBezTo>
                  <a:lnTo>
                    <a:pt x="1608" y="346"/>
                  </a:lnTo>
                  <a:close/>
                  <a:moveTo>
                    <a:pt x="1871" y="928"/>
                  </a:moveTo>
                  <a:cubicBezTo>
                    <a:pt x="1871" y="790"/>
                    <a:pt x="1871" y="790"/>
                    <a:pt x="1871" y="790"/>
                  </a:cubicBezTo>
                  <a:cubicBezTo>
                    <a:pt x="1871" y="716"/>
                    <a:pt x="1839" y="682"/>
                    <a:pt x="1768" y="682"/>
                  </a:cubicBezTo>
                  <a:cubicBezTo>
                    <a:pt x="1713" y="682"/>
                    <a:pt x="1663" y="700"/>
                    <a:pt x="1625" y="733"/>
                  </a:cubicBezTo>
                  <a:cubicBezTo>
                    <a:pt x="1621" y="736"/>
                    <a:pt x="1621" y="736"/>
                    <a:pt x="1621" y="736"/>
                  </a:cubicBezTo>
                  <a:cubicBezTo>
                    <a:pt x="1666" y="795"/>
                    <a:pt x="1666" y="795"/>
                    <a:pt x="1666" y="795"/>
                  </a:cubicBezTo>
                  <a:cubicBezTo>
                    <a:pt x="1670" y="792"/>
                    <a:pt x="1670" y="792"/>
                    <a:pt x="1670" y="792"/>
                  </a:cubicBezTo>
                  <a:cubicBezTo>
                    <a:pt x="1686" y="780"/>
                    <a:pt x="1719" y="759"/>
                    <a:pt x="1752" y="759"/>
                  </a:cubicBezTo>
                  <a:cubicBezTo>
                    <a:pt x="1771" y="759"/>
                    <a:pt x="1779" y="768"/>
                    <a:pt x="1779" y="790"/>
                  </a:cubicBezTo>
                  <a:cubicBezTo>
                    <a:pt x="1779" y="799"/>
                    <a:pt x="1779" y="799"/>
                    <a:pt x="1779" y="799"/>
                  </a:cubicBezTo>
                  <a:cubicBezTo>
                    <a:pt x="1666" y="820"/>
                    <a:pt x="1612" y="861"/>
                    <a:pt x="1612" y="926"/>
                  </a:cubicBezTo>
                  <a:cubicBezTo>
                    <a:pt x="1612" y="980"/>
                    <a:pt x="1641" y="1012"/>
                    <a:pt x="1692" y="1012"/>
                  </a:cubicBezTo>
                  <a:cubicBezTo>
                    <a:pt x="1727" y="1012"/>
                    <a:pt x="1756" y="999"/>
                    <a:pt x="1779" y="974"/>
                  </a:cubicBezTo>
                  <a:cubicBezTo>
                    <a:pt x="1780" y="987"/>
                    <a:pt x="1782" y="997"/>
                    <a:pt x="1785" y="1005"/>
                  </a:cubicBezTo>
                  <a:cubicBezTo>
                    <a:pt x="1786" y="1008"/>
                    <a:pt x="1786" y="1008"/>
                    <a:pt x="1786" y="1008"/>
                  </a:cubicBezTo>
                  <a:cubicBezTo>
                    <a:pt x="1881" y="1008"/>
                    <a:pt x="1881" y="1008"/>
                    <a:pt x="1881" y="1008"/>
                  </a:cubicBezTo>
                  <a:cubicBezTo>
                    <a:pt x="1879" y="1002"/>
                    <a:pt x="1879" y="1002"/>
                    <a:pt x="1879" y="1002"/>
                  </a:cubicBezTo>
                  <a:cubicBezTo>
                    <a:pt x="1873" y="987"/>
                    <a:pt x="1871" y="967"/>
                    <a:pt x="1871" y="928"/>
                  </a:cubicBezTo>
                  <a:moveTo>
                    <a:pt x="1779" y="915"/>
                  </a:moveTo>
                  <a:cubicBezTo>
                    <a:pt x="1763" y="929"/>
                    <a:pt x="1746" y="936"/>
                    <a:pt x="1729" y="936"/>
                  </a:cubicBezTo>
                  <a:cubicBezTo>
                    <a:pt x="1713" y="936"/>
                    <a:pt x="1705" y="927"/>
                    <a:pt x="1705" y="910"/>
                  </a:cubicBezTo>
                  <a:cubicBezTo>
                    <a:pt x="1705" y="892"/>
                    <a:pt x="1713" y="869"/>
                    <a:pt x="1779" y="854"/>
                  </a:cubicBezTo>
                  <a:lnTo>
                    <a:pt x="1779" y="915"/>
                  </a:lnTo>
                  <a:close/>
                  <a:moveTo>
                    <a:pt x="1930" y="1008"/>
                  </a:moveTo>
                  <a:cubicBezTo>
                    <a:pt x="2026" y="1008"/>
                    <a:pt x="2026" y="1008"/>
                    <a:pt x="2026" y="1008"/>
                  </a:cubicBezTo>
                  <a:cubicBezTo>
                    <a:pt x="2026" y="606"/>
                    <a:pt x="2026" y="606"/>
                    <a:pt x="2026" y="606"/>
                  </a:cubicBezTo>
                  <a:cubicBezTo>
                    <a:pt x="1930" y="619"/>
                    <a:pt x="1930" y="619"/>
                    <a:pt x="1930" y="619"/>
                  </a:cubicBezTo>
                  <a:lnTo>
                    <a:pt x="1930" y="1008"/>
                  </a:lnTo>
                  <a:close/>
                  <a:moveTo>
                    <a:pt x="1169" y="740"/>
                  </a:moveTo>
                  <a:cubicBezTo>
                    <a:pt x="1030" y="740"/>
                    <a:pt x="1030" y="740"/>
                    <a:pt x="1030" y="740"/>
                  </a:cubicBezTo>
                  <a:cubicBezTo>
                    <a:pt x="1030" y="575"/>
                    <a:pt x="1030" y="575"/>
                    <a:pt x="1030" y="575"/>
                  </a:cubicBezTo>
                  <a:cubicBezTo>
                    <a:pt x="932" y="575"/>
                    <a:pt x="932" y="575"/>
                    <a:pt x="932" y="575"/>
                  </a:cubicBezTo>
                  <a:cubicBezTo>
                    <a:pt x="932" y="1008"/>
                    <a:pt x="932" y="1008"/>
                    <a:pt x="932" y="1008"/>
                  </a:cubicBezTo>
                  <a:cubicBezTo>
                    <a:pt x="1030" y="1008"/>
                    <a:pt x="1030" y="1008"/>
                    <a:pt x="1030" y="1008"/>
                  </a:cubicBezTo>
                  <a:cubicBezTo>
                    <a:pt x="1030" y="823"/>
                    <a:pt x="1030" y="823"/>
                    <a:pt x="1030" y="823"/>
                  </a:cubicBezTo>
                  <a:cubicBezTo>
                    <a:pt x="1169" y="823"/>
                    <a:pt x="1169" y="823"/>
                    <a:pt x="1169" y="823"/>
                  </a:cubicBezTo>
                  <a:cubicBezTo>
                    <a:pt x="1169" y="1008"/>
                    <a:pt x="1169" y="1008"/>
                    <a:pt x="1169" y="1008"/>
                  </a:cubicBezTo>
                  <a:cubicBezTo>
                    <a:pt x="1267" y="1008"/>
                    <a:pt x="1267" y="1008"/>
                    <a:pt x="1267" y="1008"/>
                  </a:cubicBezTo>
                  <a:cubicBezTo>
                    <a:pt x="1267" y="575"/>
                    <a:pt x="1267" y="575"/>
                    <a:pt x="1267" y="575"/>
                  </a:cubicBezTo>
                  <a:cubicBezTo>
                    <a:pt x="1169" y="575"/>
                    <a:pt x="1169" y="575"/>
                    <a:pt x="1169" y="575"/>
                  </a:cubicBezTo>
                  <a:lnTo>
                    <a:pt x="1169" y="740"/>
                  </a:lnTo>
                  <a:close/>
                  <a:moveTo>
                    <a:pt x="2058" y="482"/>
                  </a:moveTo>
                  <a:cubicBezTo>
                    <a:pt x="2058" y="533"/>
                    <a:pt x="2100" y="553"/>
                    <a:pt x="2193" y="553"/>
                  </a:cubicBezTo>
                  <a:cubicBezTo>
                    <a:pt x="2291" y="553"/>
                    <a:pt x="2354" y="517"/>
                    <a:pt x="2354" y="457"/>
                  </a:cubicBezTo>
                  <a:cubicBezTo>
                    <a:pt x="2354" y="397"/>
                    <a:pt x="2317" y="373"/>
                    <a:pt x="2223" y="367"/>
                  </a:cubicBezTo>
                  <a:cubicBezTo>
                    <a:pt x="2183" y="365"/>
                    <a:pt x="2183" y="365"/>
                    <a:pt x="2183" y="365"/>
                  </a:cubicBezTo>
                  <a:cubicBezTo>
                    <a:pt x="2160" y="363"/>
                    <a:pt x="2159" y="357"/>
                    <a:pt x="2159" y="352"/>
                  </a:cubicBezTo>
                  <a:cubicBezTo>
                    <a:pt x="2159" y="350"/>
                    <a:pt x="2160" y="347"/>
                    <a:pt x="2164" y="343"/>
                  </a:cubicBezTo>
                  <a:cubicBezTo>
                    <a:pt x="2176" y="345"/>
                    <a:pt x="2189" y="347"/>
                    <a:pt x="2202" y="347"/>
                  </a:cubicBezTo>
                  <a:cubicBezTo>
                    <a:pt x="2279" y="347"/>
                    <a:pt x="2327" y="302"/>
                    <a:pt x="2327" y="231"/>
                  </a:cubicBezTo>
                  <a:cubicBezTo>
                    <a:pt x="2327" y="220"/>
                    <a:pt x="2326" y="208"/>
                    <a:pt x="2322" y="196"/>
                  </a:cubicBezTo>
                  <a:cubicBezTo>
                    <a:pt x="2338" y="194"/>
                    <a:pt x="2352" y="194"/>
                    <a:pt x="2359" y="194"/>
                  </a:cubicBezTo>
                  <a:cubicBezTo>
                    <a:pt x="2363" y="194"/>
                    <a:pt x="2363" y="194"/>
                    <a:pt x="2363" y="194"/>
                  </a:cubicBezTo>
                  <a:cubicBezTo>
                    <a:pt x="2363" y="112"/>
                    <a:pt x="2363" y="112"/>
                    <a:pt x="2363" y="112"/>
                  </a:cubicBezTo>
                  <a:cubicBezTo>
                    <a:pt x="2358" y="113"/>
                    <a:pt x="2358" y="113"/>
                    <a:pt x="2358" y="113"/>
                  </a:cubicBezTo>
                  <a:cubicBezTo>
                    <a:pt x="2336" y="115"/>
                    <a:pt x="2309" y="127"/>
                    <a:pt x="2291" y="143"/>
                  </a:cubicBezTo>
                  <a:cubicBezTo>
                    <a:pt x="2269" y="124"/>
                    <a:pt x="2239" y="114"/>
                    <a:pt x="2202" y="114"/>
                  </a:cubicBezTo>
                  <a:cubicBezTo>
                    <a:pt x="2125" y="114"/>
                    <a:pt x="2075" y="159"/>
                    <a:pt x="2075" y="231"/>
                  </a:cubicBezTo>
                  <a:cubicBezTo>
                    <a:pt x="2075" y="268"/>
                    <a:pt x="2089" y="300"/>
                    <a:pt x="2116" y="321"/>
                  </a:cubicBezTo>
                  <a:cubicBezTo>
                    <a:pt x="2094" y="337"/>
                    <a:pt x="2080" y="360"/>
                    <a:pt x="2080" y="380"/>
                  </a:cubicBezTo>
                  <a:cubicBezTo>
                    <a:pt x="2080" y="396"/>
                    <a:pt x="2087" y="409"/>
                    <a:pt x="2100" y="419"/>
                  </a:cubicBezTo>
                  <a:cubicBezTo>
                    <a:pt x="2072" y="436"/>
                    <a:pt x="2058" y="456"/>
                    <a:pt x="2058" y="482"/>
                  </a:cubicBezTo>
                  <a:moveTo>
                    <a:pt x="2203" y="182"/>
                  </a:moveTo>
                  <a:cubicBezTo>
                    <a:pt x="2233" y="182"/>
                    <a:pt x="2240" y="210"/>
                    <a:pt x="2240" y="233"/>
                  </a:cubicBezTo>
                  <a:cubicBezTo>
                    <a:pt x="2240" y="266"/>
                    <a:pt x="2226" y="284"/>
                    <a:pt x="2203" y="284"/>
                  </a:cubicBezTo>
                  <a:cubicBezTo>
                    <a:pt x="2171" y="284"/>
                    <a:pt x="2166" y="252"/>
                    <a:pt x="2166" y="233"/>
                  </a:cubicBezTo>
                  <a:cubicBezTo>
                    <a:pt x="2166" y="214"/>
                    <a:pt x="2171" y="182"/>
                    <a:pt x="2203" y="182"/>
                  </a:cubicBezTo>
                  <a:moveTo>
                    <a:pt x="2155" y="439"/>
                  </a:moveTo>
                  <a:cubicBezTo>
                    <a:pt x="2157" y="440"/>
                    <a:pt x="2159" y="440"/>
                    <a:pt x="2161" y="440"/>
                  </a:cubicBezTo>
                  <a:cubicBezTo>
                    <a:pt x="2208" y="444"/>
                    <a:pt x="2208" y="444"/>
                    <a:pt x="2208" y="444"/>
                  </a:cubicBezTo>
                  <a:cubicBezTo>
                    <a:pt x="2266" y="448"/>
                    <a:pt x="2268" y="456"/>
                    <a:pt x="2268" y="470"/>
                  </a:cubicBezTo>
                  <a:cubicBezTo>
                    <a:pt x="2268" y="488"/>
                    <a:pt x="2244" y="500"/>
                    <a:pt x="2206" y="500"/>
                  </a:cubicBezTo>
                  <a:cubicBezTo>
                    <a:pt x="2152" y="500"/>
                    <a:pt x="2141" y="487"/>
                    <a:pt x="2141" y="467"/>
                  </a:cubicBezTo>
                  <a:cubicBezTo>
                    <a:pt x="2141" y="457"/>
                    <a:pt x="2146" y="447"/>
                    <a:pt x="2155" y="4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174009-F1AD-524C-D80E-4CAB996A7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63" y="4663440"/>
            <a:ext cx="1828800" cy="219456"/>
          </a:xfrm>
          <a:prstGeom prst="roundRect">
            <a:avLst>
              <a:gd name="adj" fmla="val 50000"/>
            </a:avLst>
          </a:prstGeom>
          <a:ln w="19050">
            <a:solidFill>
              <a:schemeClr val="bg1"/>
            </a:solidFill>
          </a:ln>
        </p:spPr>
        <p:txBody>
          <a:bodyPr vert="horz" lIns="182880" tIns="45720" rIns="91440" bIns="4572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Division/Department</a:t>
            </a:r>
          </a:p>
        </p:txBody>
      </p:sp>
    </p:spTree>
    <p:extLst>
      <p:ext uri="{BB962C8B-B14F-4D97-AF65-F5344CB8AC3E}">
        <p14:creationId xmlns:p14="http://schemas.microsoft.com/office/powerpoint/2010/main" val="208789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0DDA1-65BC-8CCE-0AD6-B23EE4CC3AEA}"/>
              </a:ext>
            </a:extLst>
          </p:cNvPr>
          <p:cNvSpPr/>
          <p:nvPr userDrawn="1"/>
        </p:nvSpPr>
        <p:spPr>
          <a:xfrm>
            <a:off x="0" y="0"/>
            <a:ext cx="6103938" cy="5143500"/>
          </a:xfrm>
          <a:prstGeom prst="rect">
            <a:avLst/>
          </a:prstGeom>
          <a:solidFill>
            <a:srgbClr val="570F8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896" y="1085262"/>
            <a:ext cx="5349240" cy="1846681"/>
          </a:xfrm>
        </p:spPr>
        <p:txBody>
          <a:bodyPr anchor="b" anchorCtr="0"/>
          <a:lstStyle>
            <a:lvl1pPr algn="l">
              <a:lnSpc>
                <a:spcPct val="83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72" y="3319544"/>
            <a:ext cx="4248150" cy="898923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ECAB4B7-018A-0EBB-A58F-9FCA59C75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8" y="0"/>
            <a:ext cx="3040062" cy="5143500"/>
          </a:xfrm>
          <a:solidFill>
            <a:schemeClr val="bg1">
              <a:lumMod val="85000"/>
            </a:schemeClr>
          </a:solidFill>
        </p:spPr>
        <p:txBody>
          <a:bodyPr tIns="100584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984376-7EF8-C4F2-8073-BB3214F92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63" y="4663440"/>
            <a:ext cx="1828800" cy="219456"/>
          </a:xfrm>
          <a:prstGeom prst="roundRect">
            <a:avLst>
              <a:gd name="adj" fmla="val 50000"/>
            </a:avLst>
          </a:prstGeom>
          <a:ln w="19050">
            <a:solidFill>
              <a:schemeClr val="bg1"/>
            </a:solidFill>
          </a:ln>
        </p:spPr>
        <p:txBody>
          <a:bodyPr vert="horz" lIns="182880" tIns="45720" rIns="91440" bIns="4572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Division/Department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3DC7BA-05DD-C896-5262-3770331465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6926" y="259491"/>
            <a:ext cx="1560876" cy="677363"/>
            <a:chOff x="2138363" y="5326063"/>
            <a:chExt cx="1935162" cy="8397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95BE840-3D72-22A7-AB5F-E97D6775A9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463" y="5326063"/>
              <a:ext cx="674688" cy="252413"/>
            </a:xfrm>
            <a:custGeom>
              <a:avLst/>
              <a:gdLst>
                <a:gd name="T0" fmla="*/ 1236 w 1237"/>
                <a:gd name="T1" fmla="*/ 308 h 462"/>
                <a:gd name="T2" fmla="*/ 1236 w 1237"/>
                <a:gd name="T3" fmla="*/ 306 h 462"/>
                <a:gd name="T4" fmla="*/ 1227 w 1237"/>
                <a:gd name="T5" fmla="*/ 293 h 462"/>
                <a:gd name="T6" fmla="*/ 1129 w 1237"/>
                <a:gd name="T7" fmla="*/ 181 h 462"/>
                <a:gd name="T8" fmla="*/ 668 w 1237"/>
                <a:gd name="T9" fmla="*/ 0 h 462"/>
                <a:gd name="T10" fmla="*/ 137 w 1237"/>
                <a:gd name="T11" fmla="*/ 245 h 462"/>
                <a:gd name="T12" fmla="*/ 2 w 1237"/>
                <a:gd name="T13" fmla="*/ 457 h 462"/>
                <a:gd name="T14" fmla="*/ 2 w 1237"/>
                <a:gd name="T15" fmla="*/ 461 h 462"/>
                <a:gd name="T16" fmla="*/ 5 w 1237"/>
                <a:gd name="T17" fmla="*/ 457 h 462"/>
                <a:gd name="T18" fmla="*/ 155 w 1237"/>
                <a:gd name="T19" fmla="*/ 269 h 462"/>
                <a:gd name="T20" fmla="*/ 670 w 1237"/>
                <a:gd name="T21" fmla="*/ 90 h 462"/>
                <a:gd name="T22" fmla="*/ 1101 w 1237"/>
                <a:gd name="T23" fmla="*/ 206 h 462"/>
                <a:gd name="T24" fmla="*/ 1224 w 1237"/>
                <a:gd name="T25" fmla="*/ 298 h 462"/>
                <a:gd name="T26" fmla="*/ 1234 w 1237"/>
                <a:gd name="T27" fmla="*/ 307 h 462"/>
                <a:gd name="T28" fmla="*/ 1236 w 1237"/>
                <a:gd name="T29" fmla="*/ 30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7" h="462">
                  <a:moveTo>
                    <a:pt x="1236" y="308"/>
                  </a:moveTo>
                  <a:cubicBezTo>
                    <a:pt x="1236" y="307"/>
                    <a:pt x="1237" y="307"/>
                    <a:pt x="1236" y="306"/>
                  </a:cubicBezTo>
                  <a:cubicBezTo>
                    <a:pt x="1235" y="304"/>
                    <a:pt x="1233" y="301"/>
                    <a:pt x="1227" y="293"/>
                  </a:cubicBezTo>
                  <a:cubicBezTo>
                    <a:pt x="1221" y="284"/>
                    <a:pt x="1181" y="228"/>
                    <a:pt x="1129" y="181"/>
                  </a:cubicBezTo>
                  <a:cubicBezTo>
                    <a:pt x="1077" y="134"/>
                    <a:pt x="919" y="0"/>
                    <a:pt x="668" y="0"/>
                  </a:cubicBezTo>
                  <a:cubicBezTo>
                    <a:pt x="406" y="0"/>
                    <a:pt x="229" y="142"/>
                    <a:pt x="137" y="245"/>
                  </a:cubicBezTo>
                  <a:cubicBezTo>
                    <a:pt x="48" y="344"/>
                    <a:pt x="3" y="454"/>
                    <a:pt x="2" y="457"/>
                  </a:cubicBezTo>
                  <a:cubicBezTo>
                    <a:pt x="1" y="460"/>
                    <a:pt x="0" y="461"/>
                    <a:pt x="2" y="461"/>
                  </a:cubicBezTo>
                  <a:cubicBezTo>
                    <a:pt x="3" y="462"/>
                    <a:pt x="4" y="460"/>
                    <a:pt x="5" y="457"/>
                  </a:cubicBezTo>
                  <a:cubicBezTo>
                    <a:pt x="7" y="454"/>
                    <a:pt x="54" y="352"/>
                    <a:pt x="155" y="269"/>
                  </a:cubicBezTo>
                  <a:cubicBezTo>
                    <a:pt x="256" y="186"/>
                    <a:pt x="424" y="90"/>
                    <a:pt x="670" y="90"/>
                  </a:cubicBezTo>
                  <a:cubicBezTo>
                    <a:pt x="880" y="90"/>
                    <a:pt x="1031" y="165"/>
                    <a:pt x="1101" y="206"/>
                  </a:cubicBezTo>
                  <a:cubicBezTo>
                    <a:pt x="1170" y="248"/>
                    <a:pt x="1214" y="289"/>
                    <a:pt x="1224" y="298"/>
                  </a:cubicBezTo>
                  <a:cubicBezTo>
                    <a:pt x="1229" y="303"/>
                    <a:pt x="1232" y="306"/>
                    <a:pt x="1234" y="307"/>
                  </a:cubicBezTo>
                  <a:cubicBezTo>
                    <a:pt x="1235" y="308"/>
                    <a:pt x="1235" y="308"/>
                    <a:pt x="1236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E30D5D3-49A4-BB8C-7CF8-79A1E9AB1A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8363" y="5708651"/>
              <a:ext cx="612775" cy="457200"/>
            </a:xfrm>
            <a:custGeom>
              <a:avLst/>
              <a:gdLst>
                <a:gd name="T0" fmla="*/ 13 w 1127"/>
                <a:gd name="T1" fmla="*/ 0 h 835"/>
                <a:gd name="T2" fmla="*/ 14 w 1127"/>
                <a:gd name="T3" fmla="*/ 0 h 835"/>
                <a:gd name="T4" fmla="*/ 15 w 1127"/>
                <a:gd name="T5" fmla="*/ 10 h 835"/>
                <a:gd name="T6" fmla="*/ 72 w 1127"/>
                <a:gd name="T7" fmla="*/ 265 h 835"/>
                <a:gd name="T8" fmla="*/ 431 w 1127"/>
                <a:gd name="T9" fmla="*/ 627 h 835"/>
                <a:gd name="T10" fmla="*/ 897 w 1127"/>
                <a:gd name="T11" fmla="*/ 712 h 835"/>
                <a:gd name="T12" fmla="*/ 1122 w 1127"/>
                <a:gd name="T13" fmla="*/ 648 h 835"/>
                <a:gd name="T14" fmla="*/ 1127 w 1127"/>
                <a:gd name="T15" fmla="*/ 647 h 835"/>
                <a:gd name="T16" fmla="*/ 1127 w 1127"/>
                <a:gd name="T17" fmla="*/ 647 h 835"/>
                <a:gd name="T18" fmla="*/ 1123 w 1127"/>
                <a:gd name="T19" fmla="*/ 651 h 835"/>
                <a:gd name="T20" fmla="*/ 1107 w 1127"/>
                <a:gd name="T21" fmla="*/ 664 h 835"/>
                <a:gd name="T22" fmla="*/ 969 w 1127"/>
                <a:gd name="T23" fmla="*/ 741 h 835"/>
                <a:gd name="T24" fmla="*/ 375 w 1127"/>
                <a:gd name="T25" fmla="*/ 712 h 835"/>
                <a:gd name="T26" fmla="*/ 25 w 1127"/>
                <a:gd name="T27" fmla="*/ 231 h 835"/>
                <a:gd name="T28" fmla="*/ 11 w 1127"/>
                <a:gd name="T29" fmla="*/ 6 h 835"/>
                <a:gd name="T30" fmla="*/ 12 w 1127"/>
                <a:gd name="T31" fmla="*/ 1 h 835"/>
                <a:gd name="T32" fmla="*/ 13 w 1127"/>
                <a:gd name="T3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7" h="835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4"/>
                    <a:pt x="15" y="10"/>
                  </a:cubicBezTo>
                  <a:cubicBezTo>
                    <a:pt x="15" y="14"/>
                    <a:pt x="9" y="136"/>
                    <a:pt x="72" y="265"/>
                  </a:cubicBezTo>
                  <a:cubicBezTo>
                    <a:pt x="136" y="397"/>
                    <a:pt x="249" y="536"/>
                    <a:pt x="431" y="627"/>
                  </a:cubicBezTo>
                  <a:cubicBezTo>
                    <a:pt x="603" y="713"/>
                    <a:pt x="771" y="725"/>
                    <a:pt x="897" y="712"/>
                  </a:cubicBezTo>
                  <a:cubicBezTo>
                    <a:pt x="1018" y="698"/>
                    <a:pt x="1111" y="653"/>
                    <a:pt x="1122" y="648"/>
                  </a:cubicBezTo>
                  <a:cubicBezTo>
                    <a:pt x="1126" y="647"/>
                    <a:pt x="1127" y="646"/>
                    <a:pt x="1127" y="647"/>
                  </a:cubicBezTo>
                  <a:cubicBezTo>
                    <a:pt x="1127" y="647"/>
                    <a:pt x="1127" y="647"/>
                    <a:pt x="1127" y="647"/>
                  </a:cubicBezTo>
                  <a:cubicBezTo>
                    <a:pt x="1127" y="648"/>
                    <a:pt x="1125" y="649"/>
                    <a:pt x="1123" y="651"/>
                  </a:cubicBezTo>
                  <a:cubicBezTo>
                    <a:pt x="1119" y="654"/>
                    <a:pt x="1114" y="659"/>
                    <a:pt x="1107" y="664"/>
                  </a:cubicBezTo>
                  <a:cubicBezTo>
                    <a:pt x="1092" y="675"/>
                    <a:pt x="1064" y="701"/>
                    <a:pt x="969" y="741"/>
                  </a:cubicBezTo>
                  <a:cubicBezTo>
                    <a:pt x="832" y="799"/>
                    <a:pt x="604" y="835"/>
                    <a:pt x="375" y="712"/>
                  </a:cubicBezTo>
                  <a:cubicBezTo>
                    <a:pt x="157" y="593"/>
                    <a:pt x="59" y="388"/>
                    <a:pt x="25" y="231"/>
                  </a:cubicBezTo>
                  <a:cubicBezTo>
                    <a:pt x="0" y="113"/>
                    <a:pt x="11" y="14"/>
                    <a:pt x="11" y="6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A969DAB-B68F-73C8-1D5A-A9D246382C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9175" y="5591176"/>
              <a:ext cx="1784350" cy="554038"/>
            </a:xfrm>
            <a:custGeom>
              <a:avLst/>
              <a:gdLst>
                <a:gd name="T0" fmla="*/ 602 w 3275"/>
                <a:gd name="T1" fmla="*/ 0 h 1014"/>
                <a:gd name="T2" fmla="*/ 477 w 3275"/>
                <a:gd name="T3" fmla="*/ 267 h 1014"/>
                <a:gd name="T4" fmla="*/ 1268 w 3275"/>
                <a:gd name="T5" fmla="*/ 357 h 1014"/>
                <a:gd name="T6" fmla="*/ 1400 w 3275"/>
                <a:gd name="T7" fmla="*/ 439 h 1014"/>
                <a:gd name="T8" fmla="*/ 99 w 3275"/>
                <a:gd name="T9" fmla="*/ 0 h 1014"/>
                <a:gd name="T10" fmla="*/ 90 w 3275"/>
                <a:gd name="T11" fmla="*/ 180 h 1014"/>
                <a:gd name="T12" fmla="*/ 323 w 3275"/>
                <a:gd name="T13" fmla="*/ 0 h 1014"/>
                <a:gd name="T14" fmla="*/ 1030 w 3275"/>
                <a:gd name="T15" fmla="*/ 0 h 1014"/>
                <a:gd name="T16" fmla="*/ 824 w 3275"/>
                <a:gd name="T17" fmla="*/ 280 h 1014"/>
                <a:gd name="T18" fmla="*/ 879 w 3275"/>
                <a:gd name="T19" fmla="*/ 446 h 1014"/>
                <a:gd name="T20" fmla="*/ 1406 w 3275"/>
                <a:gd name="T21" fmla="*/ 874 h 1014"/>
                <a:gd name="T22" fmla="*/ 1312 w 3275"/>
                <a:gd name="T23" fmla="*/ 849 h 1014"/>
                <a:gd name="T24" fmla="*/ 1523 w 3275"/>
                <a:gd name="T25" fmla="*/ 898 h 1014"/>
                <a:gd name="T26" fmla="*/ 1407 w 3275"/>
                <a:gd name="T27" fmla="*/ 816 h 1014"/>
                <a:gd name="T28" fmla="*/ 2375 w 3275"/>
                <a:gd name="T29" fmla="*/ 280 h 1014"/>
                <a:gd name="T30" fmla="*/ 2516 w 3275"/>
                <a:gd name="T31" fmla="*/ 114 h 1014"/>
                <a:gd name="T32" fmla="*/ 2562 w 3275"/>
                <a:gd name="T33" fmla="*/ 280 h 1014"/>
                <a:gd name="T34" fmla="*/ 2406 w 3275"/>
                <a:gd name="T35" fmla="*/ 556 h 1014"/>
                <a:gd name="T36" fmla="*/ 2406 w 3275"/>
                <a:gd name="T37" fmla="*/ 790 h 1014"/>
                <a:gd name="T38" fmla="*/ 2573 w 3275"/>
                <a:gd name="T39" fmla="*/ 1008 h 1014"/>
                <a:gd name="T40" fmla="*/ 3214 w 3275"/>
                <a:gd name="T41" fmla="*/ 334 h 1014"/>
                <a:gd name="T42" fmla="*/ 3275 w 3275"/>
                <a:gd name="T43" fmla="*/ 285 h 1014"/>
                <a:gd name="T44" fmla="*/ 3273 w 3275"/>
                <a:gd name="T45" fmla="*/ 380 h 1014"/>
                <a:gd name="T46" fmla="*/ 3187 w 3275"/>
                <a:gd name="T47" fmla="*/ 247 h 1014"/>
                <a:gd name="T48" fmla="*/ 2798 w 3275"/>
                <a:gd name="T49" fmla="*/ 154 h 1014"/>
                <a:gd name="T50" fmla="*/ 2798 w 3275"/>
                <a:gd name="T51" fmla="*/ 439 h 1014"/>
                <a:gd name="T52" fmla="*/ 2870 w 3275"/>
                <a:gd name="T53" fmla="*/ 439 h 1014"/>
                <a:gd name="T54" fmla="*/ 2202 w 3275"/>
                <a:gd name="T55" fmla="*/ 583 h 1014"/>
                <a:gd name="T56" fmla="*/ 2063 w 3275"/>
                <a:gd name="T57" fmla="*/ 762 h 1014"/>
                <a:gd name="T58" fmla="*/ 2261 w 3275"/>
                <a:gd name="T59" fmla="*/ 1007 h 1014"/>
                <a:gd name="T60" fmla="*/ 2234 w 3275"/>
                <a:gd name="T61" fmla="*/ 940 h 1014"/>
                <a:gd name="T62" fmla="*/ 2268 w 3275"/>
                <a:gd name="T63" fmla="*/ 689 h 1014"/>
                <a:gd name="T64" fmla="*/ 1859 w 3275"/>
                <a:gd name="T65" fmla="*/ 154 h 1014"/>
                <a:gd name="T66" fmla="*/ 1859 w 3275"/>
                <a:gd name="T67" fmla="*/ 439 h 1014"/>
                <a:gd name="T68" fmla="*/ 1931 w 3275"/>
                <a:gd name="T69" fmla="*/ 439 h 1014"/>
                <a:gd name="T70" fmla="*/ 1615 w 3275"/>
                <a:gd name="T71" fmla="*/ 439 h 1014"/>
                <a:gd name="T72" fmla="*/ 1700 w 3275"/>
                <a:gd name="T73" fmla="*/ 221 h 1014"/>
                <a:gd name="T74" fmla="*/ 1495 w 3275"/>
                <a:gd name="T75" fmla="*/ 226 h 1014"/>
                <a:gd name="T76" fmla="*/ 1608 w 3275"/>
                <a:gd name="T77" fmla="*/ 230 h 1014"/>
                <a:gd name="T78" fmla="*/ 1614 w 3275"/>
                <a:gd name="T79" fmla="*/ 436 h 1014"/>
                <a:gd name="T80" fmla="*/ 1534 w 3275"/>
                <a:gd name="T81" fmla="*/ 342 h 1014"/>
                <a:gd name="T82" fmla="*/ 1871 w 3275"/>
                <a:gd name="T83" fmla="*/ 790 h 1014"/>
                <a:gd name="T84" fmla="*/ 1666 w 3275"/>
                <a:gd name="T85" fmla="*/ 795 h 1014"/>
                <a:gd name="T86" fmla="*/ 1779 w 3275"/>
                <a:gd name="T87" fmla="*/ 799 h 1014"/>
                <a:gd name="T88" fmla="*/ 1785 w 3275"/>
                <a:gd name="T89" fmla="*/ 1005 h 1014"/>
                <a:gd name="T90" fmla="*/ 1871 w 3275"/>
                <a:gd name="T91" fmla="*/ 928 h 1014"/>
                <a:gd name="T92" fmla="*/ 1779 w 3275"/>
                <a:gd name="T93" fmla="*/ 854 h 1014"/>
                <a:gd name="T94" fmla="*/ 2026 w 3275"/>
                <a:gd name="T95" fmla="*/ 606 h 1014"/>
                <a:gd name="T96" fmla="*/ 1030 w 3275"/>
                <a:gd name="T97" fmla="*/ 740 h 1014"/>
                <a:gd name="T98" fmla="*/ 1030 w 3275"/>
                <a:gd name="T99" fmla="*/ 1008 h 1014"/>
                <a:gd name="T100" fmla="*/ 1267 w 3275"/>
                <a:gd name="T101" fmla="*/ 1008 h 1014"/>
                <a:gd name="T102" fmla="*/ 2058 w 3275"/>
                <a:gd name="T103" fmla="*/ 482 h 1014"/>
                <a:gd name="T104" fmla="*/ 2183 w 3275"/>
                <a:gd name="T105" fmla="*/ 365 h 1014"/>
                <a:gd name="T106" fmla="*/ 2327 w 3275"/>
                <a:gd name="T107" fmla="*/ 231 h 1014"/>
                <a:gd name="T108" fmla="*/ 2363 w 3275"/>
                <a:gd name="T109" fmla="*/ 112 h 1014"/>
                <a:gd name="T110" fmla="*/ 2075 w 3275"/>
                <a:gd name="T111" fmla="*/ 231 h 1014"/>
                <a:gd name="T112" fmla="*/ 2058 w 3275"/>
                <a:gd name="T113" fmla="*/ 482 h 1014"/>
                <a:gd name="T114" fmla="*/ 2166 w 3275"/>
                <a:gd name="T115" fmla="*/ 233 h 1014"/>
                <a:gd name="T116" fmla="*/ 2208 w 3275"/>
                <a:gd name="T117" fmla="*/ 444 h 1014"/>
                <a:gd name="T118" fmla="*/ 2155 w 3275"/>
                <a:gd name="T119" fmla="*/ 43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5" h="1014">
                  <a:moveTo>
                    <a:pt x="575" y="439"/>
                  </a:moveTo>
                  <a:cubicBezTo>
                    <a:pt x="575" y="266"/>
                    <a:pt x="575" y="266"/>
                    <a:pt x="575" y="266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28" y="175"/>
                    <a:pt x="528" y="175"/>
                    <a:pt x="528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439"/>
                    <a:pt x="477" y="439"/>
                    <a:pt x="477" y="439"/>
                  </a:cubicBezTo>
                  <a:lnTo>
                    <a:pt x="575" y="439"/>
                  </a:lnTo>
                  <a:close/>
                  <a:moveTo>
                    <a:pt x="1400" y="357"/>
                  </a:moveTo>
                  <a:cubicBezTo>
                    <a:pt x="1268" y="357"/>
                    <a:pt x="1268" y="357"/>
                    <a:pt x="1268" y="357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439"/>
                    <a:pt x="1170" y="439"/>
                    <a:pt x="1170" y="439"/>
                  </a:cubicBezTo>
                  <a:cubicBezTo>
                    <a:pt x="1400" y="439"/>
                    <a:pt x="1400" y="439"/>
                    <a:pt x="1400" y="439"/>
                  </a:cubicBezTo>
                  <a:lnTo>
                    <a:pt x="1400" y="357"/>
                  </a:lnTo>
                  <a:close/>
                  <a:moveTo>
                    <a:pt x="234" y="252"/>
                  </a:moveTo>
                  <a:cubicBezTo>
                    <a:pt x="203" y="190"/>
                    <a:pt x="105" y="11"/>
                    <a:pt x="10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90" y="439"/>
                    <a:pt x="90" y="439"/>
                    <a:pt x="90" y="439"/>
                  </a:cubicBezTo>
                  <a:cubicBezTo>
                    <a:pt x="90" y="180"/>
                    <a:pt x="90" y="180"/>
                    <a:pt x="90" y="180"/>
                  </a:cubicBezTo>
                  <a:cubicBezTo>
                    <a:pt x="122" y="241"/>
                    <a:pt x="227" y="428"/>
                    <a:pt x="233" y="437"/>
                  </a:cubicBezTo>
                  <a:cubicBezTo>
                    <a:pt x="234" y="439"/>
                    <a:pt x="234" y="439"/>
                    <a:pt x="234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234" y="252"/>
                  </a:lnTo>
                  <a:close/>
                  <a:moveTo>
                    <a:pt x="1030" y="285"/>
                  </a:moveTo>
                  <a:cubicBezTo>
                    <a:pt x="1030" y="0"/>
                    <a:pt x="1030" y="0"/>
                    <a:pt x="1030" y="0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936" y="281"/>
                    <a:pt x="936" y="281"/>
                    <a:pt x="936" y="281"/>
                  </a:cubicBezTo>
                  <a:cubicBezTo>
                    <a:pt x="936" y="339"/>
                    <a:pt x="920" y="362"/>
                    <a:pt x="880" y="362"/>
                  </a:cubicBezTo>
                  <a:cubicBezTo>
                    <a:pt x="840" y="362"/>
                    <a:pt x="824" y="339"/>
                    <a:pt x="824" y="280"/>
                  </a:cubicBezTo>
                  <a:cubicBezTo>
                    <a:pt x="824" y="0"/>
                    <a:pt x="824" y="0"/>
                    <a:pt x="824" y="0"/>
                  </a:cubicBezTo>
                  <a:cubicBezTo>
                    <a:pt x="726" y="0"/>
                    <a:pt x="726" y="0"/>
                    <a:pt x="726" y="0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6" y="392"/>
                    <a:pt x="778" y="446"/>
                    <a:pt x="879" y="446"/>
                  </a:cubicBezTo>
                  <a:cubicBezTo>
                    <a:pt x="981" y="446"/>
                    <a:pt x="1030" y="394"/>
                    <a:pt x="1030" y="285"/>
                  </a:cubicBezTo>
                  <a:moveTo>
                    <a:pt x="1520" y="903"/>
                  </a:moveTo>
                  <a:cubicBezTo>
                    <a:pt x="1508" y="921"/>
                    <a:pt x="1486" y="941"/>
                    <a:pt x="1457" y="941"/>
                  </a:cubicBezTo>
                  <a:cubicBezTo>
                    <a:pt x="1427" y="941"/>
                    <a:pt x="1410" y="919"/>
                    <a:pt x="1406" y="874"/>
                  </a:cubicBezTo>
                  <a:cubicBezTo>
                    <a:pt x="1580" y="874"/>
                    <a:pt x="1580" y="874"/>
                    <a:pt x="1580" y="874"/>
                  </a:cubicBezTo>
                  <a:cubicBezTo>
                    <a:pt x="1580" y="854"/>
                    <a:pt x="1580" y="854"/>
                    <a:pt x="1580" y="854"/>
                  </a:cubicBezTo>
                  <a:cubicBezTo>
                    <a:pt x="1580" y="745"/>
                    <a:pt x="1533" y="682"/>
                    <a:pt x="1451" y="682"/>
                  </a:cubicBezTo>
                  <a:cubicBezTo>
                    <a:pt x="1387" y="682"/>
                    <a:pt x="1312" y="726"/>
                    <a:pt x="1312" y="849"/>
                  </a:cubicBezTo>
                  <a:cubicBezTo>
                    <a:pt x="1312" y="952"/>
                    <a:pt x="1365" y="1014"/>
                    <a:pt x="1453" y="1014"/>
                  </a:cubicBezTo>
                  <a:cubicBezTo>
                    <a:pt x="1506" y="1014"/>
                    <a:pt x="1547" y="993"/>
                    <a:pt x="1578" y="948"/>
                  </a:cubicBezTo>
                  <a:cubicBezTo>
                    <a:pt x="1580" y="945"/>
                    <a:pt x="1580" y="945"/>
                    <a:pt x="1580" y="945"/>
                  </a:cubicBezTo>
                  <a:cubicBezTo>
                    <a:pt x="1523" y="898"/>
                    <a:pt x="1523" y="898"/>
                    <a:pt x="1523" y="898"/>
                  </a:cubicBezTo>
                  <a:lnTo>
                    <a:pt x="1520" y="903"/>
                  </a:lnTo>
                  <a:close/>
                  <a:moveTo>
                    <a:pt x="1451" y="758"/>
                  </a:moveTo>
                  <a:cubicBezTo>
                    <a:pt x="1460" y="758"/>
                    <a:pt x="1487" y="758"/>
                    <a:pt x="1492" y="816"/>
                  </a:cubicBezTo>
                  <a:cubicBezTo>
                    <a:pt x="1407" y="816"/>
                    <a:pt x="1407" y="816"/>
                    <a:pt x="1407" y="816"/>
                  </a:cubicBezTo>
                  <a:cubicBezTo>
                    <a:pt x="1412" y="778"/>
                    <a:pt x="1427" y="758"/>
                    <a:pt x="1451" y="758"/>
                  </a:cubicBezTo>
                  <a:moveTo>
                    <a:pt x="2516" y="114"/>
                  </a:moveTo>
                  <a:cubicBezTo>
                    <a:pt x="2476" y="114"/>
                    <a:pt x="2442" y="127"/>
                    <a:pt x="2418" y="152"/>
                  </a:cubicBezTo>
                  <a:cubicBezTo>
                    <a:pt x="2389" y="181"/>
                    <a:pt x="2375" y="224"/>
                    <a:pt x="2375" y="280"/>
                  </a:cubicBezTo>
                  <a:cubicBezTo>
                    <a:pt x="2375" y="402"/>
                    <a:pt x="2448" y="446"/>
                    <a:pt x="2516" y="446"/>
                  </a:cubicBezTo>
                  <a:cubicBezTo>
                    <a:pt x="2584" y="446"/>
                    <a:pt x="2657" y="402"/>
                    <a:pt x="2657" y="280"/>
                  </a:cubicBezTo>
                  <a:cubicBezTo>
                    <a:pt x="2657" y="224"/>
                    <a:pt x="2643" y="181"/>
                    <a:pt x="2614" y="152"/>
                  </a:cubicBezTo>
                  <a:cubicBezTo>
                    <a:pt x="2589" y="127"/>
                    <a:pt x="2555" y="114"/>
                    <a:pt x="2516" y="114"/>
                  </a:cubicBezTo>
                  <a:moveTo>
                    <a:pt x="2516" y="370"/>
                  </a:moveTo>
                  <a:cubicBezTo>
                    <a:pt x="2496" y="370"/>
                    <a:pt x="2470" y="361"/>
                    <a:pt x="2470" y="280"/>
                  </a:cubicBezTo>
                  <a:cubicBezTo>
                    <a:pt x="2470" y="219"/>
                    <a:pt x="2484" y="191"/>
                    <a:pt x="2516" y="191"/>
                  </a:cubicBezTo>
                  <a:cubicBezTo>
                    <a:pt x="2536" y="191"/>
                    <a:pt x="2562" y="200"/>
                    <a:pt x="2562" y="280"/>
                  </a:cubicBezTo>
                  <a:cubicBezTo>
                    <a:pt x="2562" y="342"/>
                    <a:pt x="2548" y="370"/>
                    <a:pt x="2516" y="370"/>
                  </a:cubicBezTo>
                  <a:moveTo>
                    <a:pt x="2494" y="682"/>
                  </a:moveTo>
                  <a:cubicBezTo>
                    <a:pt x="2456" y="682"/>
                    <a:pt x="2425" y="702"/>
                    <a:pt x="2406" y="723"/>
                  </a:cubicBezTo>
                  <a:cubicBezTo>
                    <a:pt x="2406" y="556"/>
                    <a:pt x="2406" y="556"/>
                    <a:pt x="2406" y="556"/>
                  </a:cubicBezTo>
                  <a:cubicBezTo>
                    <a:pt x="2310" y="569"/>
                    <a:pt x="2310" y="569"/>
                    <a:pt x="2310" y="569"/>
                  </a:cubicBezTo>
                  <a:cubicBezTo>
                    <a:pt x="2310" y="1008"/>
                    <a:pt x="2310" y="1008"/>
                    <a:pt x="2310" y="1008"/>
                  </a:cubicBezTo>
                  <a:cubicBezTo>
                    <a:pt x="2406" y="1008"/>
                    <a:pt x="2406" y="1008"/>
                    <a:pt x="2406" y="1008"/>
                  </a:cubicBezTo>
                  <a:cubicBezTo>
                    <a:pt x="2406" y="790"/>
                    <a:pt x="2406" y="790"/>
                    <a:pt x="2406" y="790"/>
                  </a:cubicBezTo>
                  <a:cubicBezTo>
                    <a:pt x="2425" y="773"/>
                    <a:pt x="2441" y="765"/>
                    <a:pt x="2455" y="765"/>
                  </a:cubicBezTo>
                  <a:cubicBezTo>
                    <a:pt x="2467" y="765"/>
                    <a:pt x="2478" y="768"/>
                    <a:pt x="2478" y="796"/>
                  </a:cubicBezTo>
                  <a:cubicBezTo>
                    <a:pt x="2478" y="1008"/>
                    <a:pt x="2478" y="1008"/>
                    <a:pt x="2478" y="1008"/>
                  </a:cubicBezTo>
                  <a:cubicBezTo>
                    <a:pt x="2573" y="1008"/>
                    <a:pt x="2573" y="1008"/>
                    <a:pt x="2573" y="1008"/>
                  </a:cubicBezTo>
                  <a:cubicBezTo>
                    <a:pt x="2573" y="768"/>
                    <a:pt x="2573" y="768"/>
                    <a:pt x="2573" y="768"/>
                  </a:cubicBezTo>
                  <a:cubicBezTo>
                    <a:pt x="2573" y="712"/>
                    <a:pt x="2546" y="682"/>
                    <a:pt x="2494" y="682"/>
                  </a:cubicBezTo>
                  <a:moveTo>
                    <a:pt x="3217" y="330"/>
                  </a:moveTo>
                  <a:cubicBezTo>
                    <a:pt x="3214" y="334"/>
                    <a:pt x="3214" y="334"/>
                    <a:pt x="3214" y="334"/>
                  </a:cubicBezTo>
                  <a:cubicBezTo>
                    <a:pt x="3203" y="353"/>
                    <a:pt x="3180" y="372"/>
                    <a:pt x="3152" y="372"/>
                  </a:cubicBezTo>
                  <a:cubicBezTo>
                    <a:pt x="3121" y="372"/>
                    <a:pt x="3105" y="350"/>
                    <a:pt x="3101" y="306"/>
                  </a:cubicBezTo>
                  <a:cubicBezTo>
                    <a:pt x="3275" y="306"/>
                    <a:pt x="3275" y="306"/>
                    <a:pt x="3275" y="306"/>
                  </a:cubicBezTo>
                  <a:cubicBezTo>
                    <a:pt x="3275" y="285"/>
                    <a:pt x="3275" y="285"/>
                    <a:pt x="3275" y="285"/>
                  </a:cubicBezTo>
                  <a:cubicBezTo>
                    <a:pt x="3275" y="176"/>
                    <a:pt x="3227" y="114"/>
                    <a:pt x="3145" y="114"/>
                  </a:cubicBezTo>
                  <a:cubicBezTo>
                    <a:pt x="3081" y="114"/>
                    <a:pt x="3007" y="157"/>
                    <a:pt x="3007" y="280"/>
                  </a:cubicBezTo>
                  <a:cubicBezTo>
                    <a:pt x="3007" y="384"/>
                    <a:pt x="3060" y="446"/>
                    <a:pt x="3148" y="446"/>
                  </a:cubicBezTo>
                  <a:cubicBezTo>
                    <a:pt x="3201" y="446"/>
                    <a:pt x="3242" y="424"/>
                    <a:pt x="3273" y="380"/>
                  </a:cubicBezTo>
                  <a:cubicBezTo>
                    <a:pt x="3275" y="376"/>
                    <a:pt x="3275" y="376"/>
                    <a:pt x="3275" y="376"/>
                  </a:cubicBezTo>
                  <a:lnTo>
                    <a:pt x="3217" y="330"/>
                  </a:lnTo>
                  <a:close/>
                  <a:moveTo>
                    <a:pt x="3145" y="189"/>
                  </a:moveTo>
                  <a:cubicBezTo>
                    <a:pt x="3154" y="189"/>
                    <a:pt x="3181" y="189"/>
                    <a:pt x="3187" y="247"/>
                  </a:cubicBezTo>
                  <a:cubicBezTo>
                    <a:pt x="3102" y="247"/>
                    <a:pt x="3102" y="247"/>
                    <a:pt x="3102" y="247"/>
                  </a:cubicBezTo>
                  <a:cubicBezTo>
                    <a:pt x="3107" y="210"/>
                    <a:pt x="3122" y="189"/>
                    <a:pt x="3145" y="189"/>
                  </a:cubicBezTo>
                  <a:moveTo>
                    <a:pt x="2886" y="114"/>
                  </a:moveTo>
                  <a:cubicBezTo>
                    <a:pt x="2848" y="114"/>
                    <a:pt x="2817" y="134"/>
                    <a:pt x="2798" y="154"/>
                  </a:cubicBezTo>
                  <a:cubicBezTo>
                    <a:pt x="2798" y="120"/>
                    <a:pt x="2798" y="120"/>
                    <a:pt x="2798" y="120"/>
                  </a:cubicBezTo>
                  <a:cubicBezTo>
                    <a:pt x="2702" y="120"/>
                    <a:pt x="2702" y="120"/>
                    <a:pt x="2702" y="120"/>
                  </a:cubicBezTo>
                  <a:cubicBezTo>
                    <a:pt x="2702" y="439"/>
                    <a:pt x="2702" y="439"/>
                    <a:pt x="2702" y="439"/>
                  </a:cubicBezTo>
                  <a:cubicBezTo>
                    <a:pt x="2798" y="439"/>
                    <a:pt x="2798" y="439"/>
                    <a:pt x="2798" y="439"/>
                  </a:cubicBezTo>
                  <a:cubicBezTo>
                    <a:pt x="2798" y="221"/>
                    <a:pt x="2798" y="221"/>
                    <a:pt x="2798" y="221"/>
                  </a:cubicBezTo>
                  <a:cubicBezTo>
                    <a:pt x="2817" y="204"/>
                    <a:pt x="2833" y="196"/>
                    <a:pt x="2847" y="196"/>
                  </a:cubicBezTo>
                  <a:cubicBezTo>
                    <a:pt x="2859" y="196"/>
                    <a:pt x="2870" y="200"/>
                    <a:pt x="2870" y="227"/>
                  </a:cubicBezTo>
                  <a:cubicBezTo>
                    <a:pt x="2870" y="439"/>
                    <a:pt x="2870" y="439"/>
                    <a:pt x="2870" y="439"/>
                  </a:cubicBezTo>
                  <a:cubicBezTo>
                    <a:pt x="2965" y="439"/>
                    <a:pt x="2965" y="439"/>
                    <a:pt x="2965" y="439"/>
                  </a:cubicBezTo>
                  <a:cubicBezTo>
                    <a:pt x="2965" y="200"/>
                    <a:pt x="2965" y="200"/>
                    <a:pt x="2965" y="200"/>
                  </a:cubicBezTo>
                  <a:cubicBezTo>
                    <a:pt x="2965" y="143"/>
                    <a:pt x="2938" y="114"/>
                    <a:pt x="2886" y="114"/>
                  </a:cubicBezTo>
                  <a:moveTo>
                    <a:pt x="2202" y="583"/>
                  </a:moveTo>
                  <a:cubicBezTo>
                    <a:pt x="2107" y="596"/>
                    <a:pt x="2107" y="596"/>
                    <a:pt x="2107" y="596"/>
                  </a:cubicBezTo>
                  <a:cubicBezTo>
                    <a:pt x="2107" y="689"/>
                    <a:pt x="2107" y="689"/>
                    <a:pt x="2107" y="689"/>
                  </a:cubicBezTo>
                  <a:cubicBezTo>
                    <a:pt x="2063" y="689"/>
                    <a:pt x="2063" y="689"/>
                    <a:pt x="2063" y="689"/>
                  </a:cubicBezTo>
                  <a:cubicBezTo>
                    <a:pt x="2063" y="762"/>
                    <a:pt x="2063" y="762"/>
                    <a:pt x="2063" y="762"/>
                  </a:cubicBezTo>
                  <a:cubicBezTo>
                    <a:pt x="2107" y="762"/>
                    <a:pt x="2107" y="762"/>
                    <a:pt x="2107" y="762"/>
                  </a:cubicBezTo>
                  <a:cubicBezTo>
                    <a:pt x="2107" y="926"/>
                    <a:pt x="2107" y="926"/>
                    <a:pt x="2107" y="926"/>
                  </a:cubicBezTo>
                  <a:cubicBezTo>
                    <a:pt x="2107" y="989"/>
                    <a:pt x="2133" y="1012"/>
                    <a:pt x="2206" y="1012"/>
                  </a:cubicBezTo>
                  <a:cubicBezTo>
                    <a:pt x="2225" y="1012"/>
                    <a:pt x="2254" y="1009"/>
                    <a:pt x="2261" y="1007"/>
                  </a:cubicBezTo>
                  <a:cubicBezTo>
                    <a:pt x="2264" y="1006"/>
                    <a:pt x="2264" y="1006"/>
                    <a:pt x="2264" y="1006"/>
                  </a:cubicBezTo>
                  <a:cubicBezTo>
                    <a:pt x="2264" y="934"/>
                    <a:pt x="2264" y="934"/>
                    <a:pt x="2264" y="934"/>
                  </a:cubicBezTo>
                  <a:cubicBezTo>
                    <a:pt x="2257" y="937"/>
                    <a:pt x="2257" y="937"/>
                    <a:pt x="2257" y="937"/>
                  </a:cubicBezTo>
                  <a:cubicBezTo>
                    <a:pt x="2254" y="938"/>
                    <a:pt x="2242" y="940"/>
                    <a:pt x="2234" y="940"/>
                  </a:cubicBezTo>
                  <a:cubicBezTo>
                    <a:pt x="2207" y="940"/>
                    <a:pt x="2202" y="933"/>
                    <a:pt x="2202" y="904"/>
                  </a:cubicBezTo>
                  <a:cubicBezTo>
                    <a:pt x="2202" y="762"/>
                    <a:pt x="2202" y="762"/>
                    <a:pt x="2202" y="762"/>
                  </a:cubicBezTo>
                  <a:cubicBezTo>
                    <a:pt x="2268" y="762"/>
                    <a:pt x="2268" y="762"/>
                    <a:pt x="2268" y="762"/>
                  </a:cubicBezTo>
                  <a:cubicBezTo>
                    <a:pt x="2268" y="689"/>
                    <a:pt x="2268" y="689"/>
                    <a:pt x="2268" y="689"/>
                  </a:cubicBezTo>
                  <a:cubicBezTo>
                    <a:pt x="2202" y="689"/>
                    <a:pt x="2202" y="689"/>
                    <a:pt x="2202" y="689"/>
                  </a:cubicBezTo>
                  <a:lnTo>
                    <a:pt x="2202" y="583"/>
                  </a:lnTo>
                  <a:close/>
                  <a:moveTo>
                    <a:pt x="1946" y="114"/>
                  </a:moveTo>
                  <a:cubicBezTo>
                    <a:pt x="1908" y="114"/>
                    <a:pt x="1877" y="134"/>
                    <a:pt x="1859" y="154"/>
                  </a:cubicBezTo>
                  <a:cubicBezTo>
                    <a:pt x="1859" y="120"/>
                    <a:pt x="1859" y="120"/>
                    <a:pt x="1859" y="120"/>
                  </a:cubicBezTo>
                  <a:cubicBezTo>
                    <a:pt x="1763" y="120"/>
                    <a:pt x="1763" y="120"/>
                    <a:pt x="1763" y="120"/>
                  </a:cubicBezTo>
                  <a:cubicBezTo>
                    <a:pt x="1763" y="439"/>
                    <a:pt x="1763" y="439"/>
                    <a:pt x="1763" y="439"/>
                  </a:cubicBezTo>
                  <a:cubicBezTo>
                    <a:pt x="1859" y="439"/>
                    <a:pt x="1859" y="439"/>
                    <a:pt x="1859" y="439"/>
                  </a:cubicBezTo>
                  <a:cubicBezTo>
                    <a:pt x="1859" y="221"/>
                    <a:pt x="1859" y="221"/>
                    <a:pt x="1859" y="221"/>
                  </a:cubicBezTo>
                  <a:cubicBezTo>
                    <a:pt x="1877" y="204"/>
                    <a:pt x="1894" y="196"/>
                    <a:pt x="1908" y="196"/>
                  </a:cubicBezTo>
                  <a:cubicBezTo>
                    <a:pt x="1920" y="196"/>
                    <a:pt x="1931" y="200"/>
                    <a:pt x="1931" y="227"/>
                  </a:cubicBezTo>
                  <a:cubicBezTo>
                    <a:pt x="1931" y="439"/>
                    <a:pt x="1931" y="439"/>
                    <a:pt x="1931" y="439"/>
                  </a:cubicBezTo>
                  <a:cubicBezTo>
                    <a:pt x="2026" y="439"/>
                    <a:pt x="2026" y="439"/>
                    <a:pt x="2026" y="439"/>
                  </a:cubicBezTo>
                  <a:cubicBezTo>
                    <a:pt x="2026" y="200"/>
                    <a:pt x="2026" y="200"/>
                    <a:pt x="2026" y="200"/>
                  </a:cubicBezTo>
                  <a:cubicBezTo>
                    <a:pt x="2026" y="143"/>
                    <a:pt x="1998" y="114"/>
                    <a:pt x="1946" y="114"/>
                  </a:cubicBezTo>
                  <a:moveTo>
                    <a:pt x="1615" y="439"/>
                  </a:moveTo>
                  <a:cubicBezTo>
                    <a:pt x="1710" y="439"/>
                    <a:pt x="1710" y="439"/>
                    <a:pt x="1710" y="439"/>
                  </a:cubicBezTo>
                  <a:cubicBezTo>
                    <a:pt x="1708" y="433"/>
                    <a:pt x="1708" y="433"/>
                    <a:pt x="1708" y="433"/>
                  </a:cubicBezTo>
                  <a:cubicBezTo>
                    <a:pt x="1702" y="419"/>
                    <a:pt x="1700" y="398"/>
                    <a:pt x="1700" y="359"/>
                  </a:cubicBezTo>
                  <a:cubicBezTo>
                    <a:pt x="1700" y="221"/>
                    <a:pt x="1700" y="221"/>
                    <a:pt x="1700" y="221"/>
                  </a:cubicBezTo>
                  <a:cubicBezTo>
                    <a:pt x="1700" y="148"/>
                    <a:pt x="1668" y="114"/>
                    <a:pt x="1597" y="114"/>
                  </a:cubicBezTo>
                  <a:cubicBezTo>
                    <a:pt x="1542" y="114"/>
                    <a:pt x="1492" y="131"/>
                    <a:pt x="1454" y="165"/>
                  </a:cubicBezTo>
                  <a:cubicBezTo>
                    <a:pt x="1450" y="168"/>
                    <a:pt x="1450" y="168"/>
                    <a:pt x="1450" y="168"/>
                  </a:cubicBezTo>
                  <a:cubicBezTo>
                    <a:pt x="1495" y="226"/>
                    <a:pt x="1495" y="226"/>
                    <a:pt x="1495" y="226"/>
                  </a:cubicBezTo>
                  <a:cubicBezTo>
                    <a:pt x="1499" y="223"/>
                    <a:pt x="1499" y="223"/>
                    <a:pt x="1499" y="223"/>
                  </a:cubicBezTo>
                  <a:cubicBezTo>
                    <a:pt x="1515" y="211"/>
                    <a:pt x="1548" y="191"/>
                    <a:pt x="1581" y="191"/>
                  </a:cubicBezTo>
                  <a:cubicBezTo>
                    <a:pt x="1600" y="191"/>
                    <a:pt x="1608" y="199"/>
                    <a:pt x="1608" y="221"/>
                  </a:cubicBezTo>
                  <a:cubicBezTo>
                    <a:pt x="1608" y="230"/>
                    <a:pt x="1608" y="230"/>
                    <a:pt x="1608" y="230"/>
                  </a:cubicBezTo>
                  <a:cubicBezTo>
                    <a:pt x="1495" y="251"/>
                    <a:pt x="1441" y="293"/>
                    <a:pt x="1441" y="357"/>
                  </a:cubicBezTo>
                  <a:cubicBezTo>
                    <a:pt x="1441" y="412"/>
                    <a:pt x="1470" y="443"/>
                    <a:pt x="1521" y="443"/>
                  </a:cubicBezTo>
                  <a:cubicBezTo>
                    <a:pt x="1556" y="443"/>
                    <a:pt x="1585" y="431"/>
                    <a:pt x="1608" y="405"/>
                  </a:cubicBezTo>
                  <a:cubicBezTo>
                    <a:pt x="1609" y="419"/>
                    <a:pt x="1611" y="428"/>
                    <a:pt x="1614" y="436"/>
                  </a:cubicBezTo>
                  <a:lnTo>
                    <a:pt x="1615" y="439"/>
                  </a:lnTo>
                  <a:close/>
                  <a:moveTo>
                    <a:pt x="1608" y="346"/>
                  </a:moveTo>
                  <a:cubicBezTo>
                    <a:pt x="1592" y="360"/>
                    <a:pt x="1575" y="367"/>
                    <a:pt x="1558" y="367"/>
                  </a:cubicBezTo>
                  <a:cubicBezTo>
                    <a:pt x="1542" y="367"/>
                    <a:pt x="1534" y="358"/>
                    <a:pt x="1534" y="342"/>
                  </a:cubicBezTo>
                  <a:cubicBezTo>
                    <a:pt x="1534" y="323"/>
                    <a:pt x="1542" y="301"/>
                    <a:pt x="1608" y="285"/>
                  </a:cubicBezTo>
                  <a:lnTo>
                    <a:pt x="1608" y="346"/>
                  </a:lnTo>
                  <a:close/>
                  <a:moveTo>
                    <a:pt x="1871" y="928"/>
                  </a:moveTo>
                  <a:cubicBezTo>
                    <a:pt x="1871" y="790"/>
                    <a:pt x="1871" y="790"/>
                    <a:pt x="1871" y="790"/>
                  </a:cubicBezTo>
                  <a:cubicBezTo>
                    <a:pt x="1871" y="716"/>
                    <a:pt x="1839" y="682"/>
                    <a:pt x="1768" y="682"/>
                  </a:cubicBezTo>
                  <a:cubicBezTo>
                    <a:pt x="1713" y="682"/>
                    <a:pt x="1663" y="700"/>
                    <a:pt x="1625" y="733"/>
                  </a:cubicBezTo>
                  <a:cubicBezTo>
                    <a:pt x="1621" y="736"/>
                    <a:pt x="1621" y="736"/>
                    <a:pt x="1621" y="736"/>
                  </a:cubicBezTo>
                  <a:cubicBezTo>
                    <a:pt x="1666" y="795"/>
                    <a:pt x="1666" y="795"/>
                    <a:pt x="1666" y="795"/>
                  </a:cubicBezTo>
                  <a:cubicBezTo>
                    <a:pt x="1670" y="792"/>
                    <a:pt x="1670" y="792"/>
                    <a:pt x="1670" y="792"/>
                  </a:cubicBezTo>
                  <a:cubicBezTo>
                    <a:pt x="1686" y="780"/>
                    <a:pt x="1719" y="759"/>
                    <a:pt x="1752" y="759"/>
                  </a:cubicBezTo>
                  <a:cubicBezTo>
                    <a:pt x="1771" y="759"/>
                    <a:pt x="1779" y="768"/>
                    <a:pt x="1779" y="790"/>
                  </a:cubicBezTo>
                  <a:cubicBezTo>
                    <a:pt x="1779" y="799"/>
                    <a:pt x="1779" y="799"/>
                    <a:pt x="1779" y="799"/>
                  </a:cubicBezTo>
                  <a:cubicBezTo>
                    <a:pt x="1666" y="820"/>
                    <a:pt x="1612" y="861"/>
                    <a:pt x="1612" y="926"/>
                  </a:cubicBezTo>
                  <a:cubicBezTo>
                    <a:pt x="1612" y="980"/>
                    <a:pt x="1641" y="1012"/>
                    <a:pt x="1692" y="1012"/>
                  </a:cubicBezTo>
                  <a:cubicBezTo>
                    <a:pt x="1727" y="1012"/>
                    <a:pt x="1756" y="999"/>
                    <a:pt x="1779" y="974"/>
                  </a:cubicBezTo>
                  <a:cubicBezTo>
                    <a:pt x="1780" y="987"/>
                    <a:pt x="1782" y="997"/>
                    <a:pt x="1785" y="1005"/>
                  </a:cubicBezTo>
                  <a:cubicBezTo>
                    <a:pt x="1786" y="1008"/>
                    <a:pt x="1786" y="1008"/>
                    <a:pt x="1786" y="1008"/>
                  </a:cubicBezTo>
                  <a:cubicBezTo>
                    <a:pt x="1881" y="1008"/>
                    <a:pt x="1881" y="1008"/>
                    <a:pt x="1881" y="1008"/>
                  </a:cubicBezTo>
                  <a:cubicBezTo>
                    <a:pt x="1879" y="1002"/>
                    <a:pt x="1879" y="1002"/>
                    <a:pt x="1879" y="1002"/>
                  </a:cubicBezTo>
                  <a:cubicBezTo>
                    <a:pt x="1873" y="987"/>
                    <a:pt x="1871" y="967"/>
                    <a:pt x="1871" y="928"/>
                  </a:cubicBezTo>
                  <a:moveTo>
                    <a:pt x="1779" y="915"/>
                  </a:moveTo>
                  <a:cubicBezTo>
                    <a:pt x="1763" y="929"/>
                    <a:pt x="1746" y="936"/>
                    <a:pt x="1729" y="936"/>
                  </a:cubicBezTo>
                  <a:cubicBezTo>
                    <a:pt x="1713" y="936"/>
                    <a:pt x="1705" y="927"/>
                    <a:pt x="1705" y="910"/>
                  </a:cubicBezTo>
                  <a:cubicBezTo>
                    <a:pt x="1705" y="892"/>
                    <a:pt x="1713" y="869"/>
                    <a:pt x="1779" y="854"/>
                  </a:cubicBezTo>
                  <a:lnTo>
                    <a:pt x="1779" y="915"/>
                  </a:lnTo>
                  <a:close/>
                  <a:moveTo>
                    <a:pt x="1930" y="1008"/>
                  </a:moveTo>
                  <a:cubicBezTo>
                    <a:pt x="2026" y="1008"/>
                    <a:pt x="2026" y="1008"/>
                    <a:pt x="2026" y="1008"/>
                  </a:cubicBezTo>
                  <a:cubicBezTo>
                    <a:pt x="2026" y="606"/>
                    <a:pt x="2026" y="606"/>
                    <a:pt x="2026" y="606"/>
                  </a:cubicBezTo>
                  <a:cubicBezTo>
                    <a:pt x="1930" y="619"/>
                    <a:pt x="1930" y="619"/>
                    <a:pt x="1930" y="619"/>
                  </a:cubicBezTo>
                  <a:lnTo>
                    <a:pt x="1930" y="1008"/>
                  </a:lnTo>
                  <a:close/>
                  <a:moveTo>
                    <a:pt x="1169" y="740"/>
                  </a:moveTo>
                  <a:cubicBezTo>
                    <a:pt x="1030" y="740"/>
                    <a:pt x="1030" y="740"/>
                    <a:pt x="1030" y="740"/>
                  </a:cubicBezTo>
                  <a:cubicBezTo>
                    <a:pt x="1030" y="575"/>
                    <a:pt x="1030" y="575"/>
                    <a:pt x="1030" y="575"/>
                  </a:cubicBezTo>
                  <a:cubicBezTo>
                    <a:pt x="932" y="575"/>
                    <a:pt x="932" y="575"/>
                    <a:pt x="932" y="575"/>
                  </a:cubicBezTo>
                  <a:cubicBezTo>
                    <a:pt x="932" y="1008"/>
                    <a:pt x="932" y="1008"/>
                    <a:pt x="932" y="1008"/>
                  </a:cubicBezTo>
                  <a:cubicBezTo>
                    <a:pt x="1030" y="1008"/>
                    <a:pt x="1030" y="1008"/>
                    <a:pt x="1030" y="1008"/>
                  </a:cubicBezTo>
                  <a:cubicBezTo>
                    <a:pt x="1030" y="823"/>
                    <a:pt x="1030" y="823"/>
                    <a:pt x="1030" y="823"/>
                  </a:cubicBezTo>
                  <a:cubicBezTo>
                    <a:pt x="1169" y="823"/>
                    <a:pt x="1169" y="823"/>
                    <a:pt x="1169" y="823"/>
                  </a:cubicBezTo>
                  <a:cubicBezTo>
                    <a:pt x="1169" y="1008"/>
                    <a:pt x="1169" y="1008"/>
                    <a:pt x="1169" y="1008"/>
                  </a:cubicBezTo>
                  <a:cubicBezTo>
                    <a:pt x="1267" y="1008"/>
                    <a:pt x="1267" y="1008"/>
                    <a:pt x="1267" y="1008"/>
                  </a:cubicBezTo>
                  <a:cubicBezTo>
                    <a:pt x="1267" y="575"/>
                    <a:pt x="1267" y="575"/>
                    <a:pt x="1267" y="575"/>
                  </a:cubicBezTo>
                  <a:cubicBezTo>
                    <a:pt x="1169" y="575"/>
                    <a:pt x="1169" y="575"/>
                    <a:pt x="1169" y="575"/>
                  </a:cubicBezTo>
                  <a:lnTo>
                    <a:pt x="1169" y="740"/>
                  </a:lnTo>
                  <a:close/>
                  <a:moveTo>
                    <a:pt x="2058" y="482"/>
                  </a:moveTo>
                  <a:cubicBezTo>
                    <a:pt x="2058" y="533"/>
                    <a:pt x="2100" y="553"/>
                    <a:pt x="2193" y="553"/>
                  </a:cubicBezTo>
                  <a:cubicBezTo>
                    <a:pt x="2291" y="553"/>
                    <a:pt x="2354" y="517"/>
                    <a:pt x="2354" y="457"/>
                  </a:cubicBezTo>
                  <a:cubicBezTo>
                    <a:pt x="2354" y="397"/>
                    <a:pt x="2317" y="373"/>
                    <a:pt x="2223" y="367"/>
                  </a:cubicBezTo>
                  <a:cubicBezTo>
                    <a:pt x="2183" y="365"/>
                    <a:pt x="2183" y="365"/>
                    <a:pt x="2183" y="365"/>
                  </a:cubicBezTo>
                  <a:cubicBezTo>
                    <a:pt x="2160" y="363"/>
                    <a:pt x="2159" y="357"/>
                    <a:pt x="2159" y="352"/>
                  </a:cubicBezTo>
                  <a:cubicBezTo>
                    <a:pt x="2159" y="350"/>
                    <a:pt x="2160" y="347"/>
                    <a:pt x="2164" y="343"/>
                  </a:cubicBezTo>
                  <a:cubicBezTo>
                    <a:pt x="2176" y="345"/>
                    <a:pt x="2189" y="347"/>
                    <a:pt x="2202" y="347"/>
                  </a:cubicBezTo>
                  <a:cubicBezTo>
                    <a:pt x="2279" y="347"/>
                    <a:pt x="2327" y="302"/>
                    <a:pt x="2327" y="231"/>
                  </a:cubicBezTo>
                  <a:cubicBezTo>
                    <a:pt x="2327" y="220"/>
                    <a:pt x="2326" y="208"/>
                    <a:pt x="2322" y="196"/>
                  </a:cubicBezTo>
                  <a:cubicBezTo>
                    <a:pt x="2338" y="194"/>
                    <a:pt x="2352" y="194"/>
                    <a:pt x="2359" y="194"/>
                  </a:cubicBezTo>
                  <a:cubicBezTo>
                    <a:pt x="2363" y="194"/>
                    <a:pt x="2363" y="194"/>
                    <a:pt x="2363" y="194"/>
                  </a:cubicBezTo>
                  <a:cubicBezTo>
                    <a:pt x="2363" y="112"/>
                    <a:pt x="2363" y="112"/>
                    <a:pt x="2363" y="112"/>
                  </a:cubicBezTo>
                  <a:cubicBezTo>
                    <a:pt x="2358" y="113"/>
                    <a:pt x="2358" y="113"/>
                    <a:pt x="2358" y="113"/>
                  </a:cubicBezTo>
                  <a:cubicBezTo>
                    <a:pt x="2336" y="115"/>
                    <a:pt x="2309" y="127"/>
                    <a:pt x="2291" y="143"/>
                  </a:cubicBezTo>
                  <a:cubicBezTo>
                    <a:pt x="2269" y="124"/>
                    <a:pt x="2239" y="114"/>
                    <a:pt x="2202" y="114"/>
                  </a:cubicBezTo>
                  <a:cubicBezTo>
                    <a:pt x="2125" y="114"/>
                    <a:pt x="2075" y="159"/>
                    <a:pt x="2075" y="231"/>
                  </a:cubicBezTo>
                  <a:cubicBezTo>
                    <a:pt x="2075" y="268"/>
                    <a:pt x="2089" y="300"/>
                    <a:pt x="2116" y="321"/>
                  </a:cubicBezTo>
                  <a:cubicBezTo>
                    <a:pt x="2094" y="337"/>
                    <a:pt x="2080" y="360"/>
                    <a:pt x="2080" y="380"/>
                  </a:cubicBezTo>
                  <a:cubicBezTo>
                    <a:pt x="2080" y="396"/>
                    <a:pt x="2087" y="409"/>
                    <a:pt x="2100" y="419"/>
                  </a:cubicBezTo>
                  <a:cubicBezTo>
                    <a:pt x="2072" y="436"/>
                    <a:pt x="2058" y="456"/>
                    <a:pt x="2058" y="482"/>
                  </a:cubicBezTo>
                  <a:moveTo>
                    <a:pt x="2203" y="182"/>
                  </a:moveTo>
                  <a:cubicBezTo>
                    <a:pt x="2233" y="182"/>
                    <a:pt x="2240" y="210"/>
                    <a:pt x="2240" y="233"/>
                  </a:cubicBezTo>
                  <a:cubicBezTo>
                    <a:pt x="2240" y="266"/>
                    <a:pt x="2226" y="284"/>
                    <a:pt x="2203" y="284"/>
                  </a:cubicBezTo>
                  <a:cubicBezTo>
                    <a:pt x="2171" y="284"/>
                    <a:pt x="2166" y="252"/>
                    <a:pt x="2166" y="233"/>
                  </a:cubicBezTo>
                  <a:cubicBezTo>
                    <a:pt x="2166" y="214"/>
                    <a:pt x="2171" y="182"/>
                    <a:pt x="2203" y="182"/>
                  </a:cubicBezTo>
                  <a:moveTo>
                    <a:pt x="2155" y="439"/>
                  </a:moveTo>
                  <a:cubicBezTo>
                    <a:pt x="2157" y="440"/>
                    <a:pt x="2159" y="440"/>
                    <a:pt x="2161" y="440"/>
                  </a:cubicBezTo>
                  <a:cubicBezTo>
                    <a:pt x="2208" y="444"/>
                    <a:pt x="2208" y="444"/>
                    <a:pt x="2208" y="444"/>
                  </a:cubicBezTo>
                  <a:cubicBezTo>
                    <a:pt x="2266" y="448"/>
                    <a:pt x="2268" y="456"/>
                    <a:pt x="2268" y="470"/>
                  </a:cubicBezTo>
                  <a:cubicBezTo>
                    <a:pt x="2268" y="488"/>
                    <a:pt x="2244" y="500"/>
                    <a:pt x="2206" y="500"/>
                  </a:cubicBezTo>
                  <a:cubicBezTo>
                    <a:pt x="2152" y="500"/>
                    <a:pt x="2141" y="487"/>
                    <a:pt x="2141" y="467"/>
                  </a:cubicBezTo>
                  <a:cubicBezTo>
                    <a:pt x="2141" y="457"/>
                    <a:pt x="2146" y="447"/>
                    <a:pt x="2155" y="4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701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2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1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2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7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7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6D5C2-620B-4C47-8F07-254CCF783F43}" type="datetimeFigureOut">
              <a:rPr lang="en-US" smtClean="0"/>
              <a:t>8/29/25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72ADC-B2DA-C34C-8DDC-9BEA15B9CE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30A24-7299-7E25-DDA2-5A91C564EEE9}"/>
              </a:ext>
            </a:extLst>
          </p:cNvPr>
          <p:cNvSpPr/>
          <p:nvPr userDrawn="1"/>
        </p:nvSpPr>
        <p:spPr>
          <a:xfrm>
            <a:off x="-2" y="0"/>
            <a:ext cx="9143999" cy="64295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F3EF8-9F9B-515D-8818-B669E605C1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4396" y="4552949"/>
            <a:ext cx="823087" cy="357189"/>
            <a:chOff x="2138363" y="5326063"/>
            <a:chExt cx="1935162" cy="839788"/>
          </a:xfrm>
          <a:solidFill>
            <a:srgbClr val="580F8B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612DC8A-769A-E82D-DB36-29D083EED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463" y="5326063"/>
              <a:ext cx="674688" cy="252413"/>
            </a:xfrm>
            <a:custGeom>
              <a:avLst/>
              <a:gdLst>
                <a:gd name="T0" fmla="*/ 1236 w 1237"/>
                <a:gd name="T1" fmla="*/ 308 h 462"/>
                <a:gd name="T2" fmla="*/ 1236 w 1237"/>
                <a:gd name="T3" fmla="*/ 306 h 462"/>
                <a:gd name="T4" fmla="*/ 1227 w 1237"/>
                <a:gd name="T5" fmla="*/ 293 h 462"/>
                <a:gd name="T6" fmla="*/ 1129 w 1237"/>
                <a:gd name="T7" fmla="*/ 181 h 462"/>
                <a:gd name="T8" fmla="*/ 668 w 1237"/>
                <a:gd name="T9" fmla="*/ 0 h 462"/>
                <a:gd name="T10" fmla="*/ 137 w 1237"/>
                <a:gd name="T11" fmla="*/ 245 h 462"/>
                <a:gd name="T12" fmla="*/ 2 w 1237"/>
                <a:gd name="T13" fmla="*/ 457 h 462"/>
                <a:gd name="T14" fmla="*/ 2 w 1237"/>
                <a:gd name="T15" fmla="*/ 461 h 462"/>
                <a:gd name="T16" fmla="*/ 5 w 1237"/>
                <a:gd name="T17" fmla="*/ 457 h 462"/>
                <a:gd name="T18" fmla="*/ 155 w 1237"/>
                <a:gd name="T19" fmla="*/ 269 h 462"/>
                <a:gd name="T20" fmla="*/ 670 w 1237"/>
                <a:gd name="T21" fmla="*/ 90 h 462"/>
                <a:gd name="T22" fmla="*/ 1101 w 1237"/>
                <a:gd name="T23" fmla="*/ 206 h 462"/>
                <a:gd name="T24" fmla="*/ 1224 w 1237"/>
                <a:gd name="T25" fmla="*/ 298 h 462"/>
                <a:gd name="T26" fmla="*/ 1234 w 1237"/>
                <a:gd name="T27" fmla="*/ 307 h 462"/>
                <a:gd name="T28" fmla="*/ 1236 w 1237"/>
                <a:gd name="T29" fmla="*/ 30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7" h="462">
                  <a:moveTo>
                    <a:pt x="1236" y="308"/>
                  </a:moveTo>
                  <a:cubicBezTo>
                    <a:pt x="1236" y="307"/>
                    <a:pt x="1237" y="307"/>
                    <a:pt x="1236" y="306"/>
                  </a:cubicBezTo>
                  <a:cubicBezTo>
                    <a:pt x="1235" y="304"/>
                    <a:pt x="1233" y="301"/>
                    <a:pt x="1227" y="293"/>
                  </a:cubicBezTo>
                  <a:cubicBezTo>
                    <a:pt x="1221" y="284"/>
                    <a:pt x="1181" y="228"/>
                    <a:pt x="1129" y="181"/>
                  </a:cubicBezTo>
                  <a:cubicBezTo>
                    <a:pt x="1077" y="134"/>
                    <a:pt x="919" y="0"/>
                    <a:pt x="668" y="0"/>
                  </a:cubicBezTo>
                  <a:cubicBezTo>
                    <a:pt x="406" y="0"/>
                    <a:pt x="229" y="142"/>
                    <a:pt x="137" y="245"/>
                  </a:cubicBezTo>
                  <a:cubicBezTo>
                    <a:pt x="48" y="344"/>
                    <a:pt x="3" y="454"/>
                    <a:pt x="2" y="457"/>
                  </a:cubicBezTo>
                  <a:cubicBezTo>
                    <a:pt x="1" y="460"/>
                    <a:pt x="0" y="461"/>
                    <a:pt x="2" y="461"/>
                  </a:cubicBezTo>
                  <a:cubicBezTo>
                    <a:pt x="3" y="462"/>
                    <a:pt x="4" y="460"/>
                    <a:pt x="5" y="457"/>
                  </a:cubicBezTo>
                  <a:cubicBezTo>
                    <a:pt x="7" y="454"/>
                    <a:pt x="54" y="352"/>
                    <a:pt x="155" y="269"/>
                  </a:cubicBezTo>
                  <a:cubicBezTo>
                    <a:pt x="256" y="186"/>
                    <a:pt x="424" y="90"/>
                    <a:pt x="670" y="90"/>
                  </a:cubicBezTo>
                  <a:cubicBezTo>
                    <a:pt x="880" y="90"/>
                    <a:pt x="1031" y="165"/>
                    <a:pt x="1101" y="206"/>
                  </a:cubicBezTo>
                  <a:cubicBezTo>
                    <a:pt x="1170" y="248"/>
                    <a:pt x="1214" y="289"/>
                    <a:pt x="1224" y="298"/>
                  </a:cubicBezTo>
                  <a:cubicBezTo>
                    <a:pt x="1229" y="303"/>
                    <a:pt x="1232" y="306"/>
                    <a:pt x="1234" y="307"/>
                  </a:cubicBezTo>
                  <a:cubicBezTo>
                    <a:pt x="1235" y="308"/>
                    <a:pt x="1235" y="308"/>
                    <a:pt x="1236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CF30AE8-10D4-197E-1A09-6747DF899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8363" y="5708651"/>
              <a:ext cx="612775" cy="457200"/>
            </a:xfrm>
            <a:custGeom>
              <a:avLst/>
              <a:gdLst>
                <a:gd name="T0" fmla="*/ 13 w 1127"/>
                <a:gd name="T1" fmla="*/ 0 h 835"/>
                <a:gd name="T2" fmla="*/ 14 w 1127"/>
                <a:gd name="T3" fmla="*/ 0 h 835"/>
                <a:gd name="T4" fmla="*/ 15 w 1127"/>
                <a:gd name="T5" fmla="*/ 10 h 835"/>
                <a:gd name="T6" fmla="*/ 72 w 1127"/>
                <a:gd name="T7" fmla="*/ 265 h 835"/>
                <a:gd name="T8" fmla="*/ 431 w 1127"/>
                <a:gd name="T9" fmla="*/ 627 h 835"/>
                <a:gd name="T10" fmla="*/ 897 w 1127"/>
                <a:gd name="T11" fmla="*/ 712 h 835"/>
                <a:gd name="T12" fmla="*/ 1122 w 1127"/>
                <a:gd name="T13" fmla="*/ 648 h 835"/>
                <a:gd name="T14" fmla="*/ 1127 w 1127"/>
                <a:gd name="T15" fmla="*/ 647 h 835"/>
                <a:gd name="T16" fmla="*/ 1127 w 1127"/>
                <a:gd name="T17" fmla="*/ 647 h 835"/>
                <a:gd name="T18" fmla="*/ 1123 w 1127"/>
                <a:gd name="T19" fmla="*/ 651 h 835"/>
                <a:gd name="T20" fmla="*/ 1107 w 1127"/>
                <a:gd name="T21" fmla="*/ 664 h 835"/>
                <a:gd name="T22" fmla="*/ 969 w 1127"/>
                <a:gd name="T23" fmla="*/ 741 h 835"/>
                <a:gd name="T24" fmla="*/ 375 w 1127"/>
                <a:gd name="T25" fmla="*/ 712 h 835"/>
                <a:gd name="T26" fmla="*/ 25 w 1127"/>
                <a:gd name="T27" fmla="*/ 231 h 835"/>
                <a:gd name="T28" fmla="*/ 11 w 1127"/>
                <a:gd name="T29" fmla="*/ 6 h 835"/>
                <a:gd name="T30" fmla="*/ 12 w 1127"/>
                <a:gd name="T31" fmla="*/ 1 h 835"/>
                <a:gd name="T32" fmla="*/ 13 w 1127"/>
                <a:gd name="T3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7" h="835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4"/>
                    <a:pt x="15" y="10"/>
                  </a:cubicBezTo>
                  <a:cubicBezTo>
                    <a:pt x="15" y="14"/>
                    <a:pt x="9" y="136"/>
                    <a:pt x="72" y="265"/>
                  </a:cubicBezTo>
                  <a:cubicBezTo>
                    <a:pt x="136" y="397"/>
                    <a:pt x="249" y="536"/>
                    <a:pt x="431" y="627"/>
                  </a:cubicBezTo>
                  <a:cubicBezTo>
                    <a:pt x="603" y="713"/>
                    <a:pt x="771" y="725"/>
                    <a:pt x="897" y="712"/>
                  </a:cubicBezTo>
                  <a:cubicBezTo>
                    <a:pt x="1018" y="698"/>
                    <a:pt x="1111" y="653"/>
                    <a:pt x="1122" y="648"/>
                  </a:cubicBezTo>
                  <a:cubicBezTo>
                    <a:pt x="1126" y="647"/>
                    <a:pt x="1127" y="646"/>
                    <a:pt x="1127" y="647"/>
                  </a:cubicBezTo>
                  <a:cubicBezTo>
                    <a:pt x="1127" y="647"/>
                    <a:pt x="1127" y="647"/>
                    <a:pt x="1127" y="647"/>
                  </a:cubicBezTo>
                  <a:cubicBezTo>
                    <a:pt x="1127" y="648"/>
                    <a:pt x="1125" y="649"/>
                    <a:pt x="1123" y="651"/>
                  </a:cubicBezTo>
                  <a:cubicBezTo>
                    <a:pt x="1119" y="654"/>
                    <a:pt x="1114" y="659"/>
                    <a:pt x="1107" y="664"/>
                  </a:cubicBezTo>
                  <a:cubicBezTo>
                    <a:pt x="1092" y="675"/>
                    <a:pt x="1064" y="701"/>
                    <a:pt x="969" y="741"/>
                  </a:cubicBezTo>
                  <a:cubicBezTo>
                    <a:pt x="832" y="799"/>
                    <a:pt x="604" y="835"/>
                    <a:pt x="375" y="712"/>
                  </a:cubicBezTo>
                  <a:cubicBezTo>
                    <a:pt x="157" y="593"/>
                    <a:pt x="59" y="388"/>
                    <a:pt x="25" y="231"/>
                  </a:cubicBezTo>
                  <a:cubicBezTo>
                    <a:pt x="0" y="113"/>
                    <a:pt x="11" y="14"/>
                    <a:pt x="11" y="6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42236F-ED4D-FA30-5174-B070A0FB3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9175" y="5591176"/>
              <a:ext cx="1784350" cy="554038"/>
            </a:xfrm>
            <a:custGeom>
              <a:avLst/>
              <a:gdLst>
                <a:gd name="T0" fmla="*/ 602 w 3275"/>
                <a:gd name="T1" fmla="*/ 0 h 1014"/>
                <a:gd name="T2" fmla="*/ 477 w 3275"/>
                <a:gd name="T3" fmla="*/ 267 h 1014"/>
                <a:gd name="T4" fmla="*/ 1268 w 3275"/>
                <a:gd name="T5" fmla="*/ 357 h 1014"/>
                <a:gd name="T6" fmla="*/ 1400 w 3275"/>
                <a:gd name="T7" fmla="*/ 439 h 1014"/>
                <a:gd name="T8" fmla="*/ 99 w 3275"/>
                <a:gd name="T9" fmla="*/ 0 h 1014"/>
                <a:gd name="T10" fmla="*/ 90 w 3275"/>
                <a:gd name="T11" fmla="*/ 180 h 1014"/>
                <a:gd name="T12" fmla="*/ 323 w 3275"/>
                <a:gd name="T13" fmla="*/ 0 h 1014"/>
                <a:gd name="T14" fmla="*/ 1030 w 3275"/>
                <a:gd name="T15" fmla="*/ 0 h 1014"/>
                <a:gd name="T16" fmla="*/ 824 w 3275"/>
                <a:gd name="T17" fmla="*/ 280 h 1014"/>
                <a:gd name="T18" fmla="*/ 879 w 3275"/>
                <a:gd name="T19" fmla="*/ 446 h 1014"/>
                <a:gd name="T20" fmla="*/ 1406 w 3275"/>
                <a:gd name="T21" fmla="*/ 874 h 1014"/>
                <a:gd name="T22" fmla="*/ 1312 w 3275"/>
                <a:gd name="T23" fmla="*/ 849 h 1014"/>
                <a:gd name="T24" fmla="*/ 1523 w 3275"/>
                <a:gd name="T25" fmla="*/ 898 h 1014"/>
                <a:gd name="T26" fmla="*/ 1407 w 3275"/>
                <a:gd name="T27" fmla="*/ 816 h 1014"/>
                <a:gd name="T28" fmla="*/ 2375 w 3275"/>
                <a:gd name="T29" fmla="*/ 280 h 1014"/>
                <a:gd name="T30" fmla="*/ 2516 w 3275"/>
                <a:gd name="T31" fmla="*/ 114 h 1014"/>
                <a:gd name="T32" fmla="*/ 2562 w 3275"/>
                <a:gd name="T33" fmla="*/ 280 h 1014"/>
                <a:gd name="T34" fmla="*/ 2406 w 3275"/>
                <a:gd name="T35" fmla="*/ 556 h 1014"/>
                <a:gd name="T36" fmla="*/ 2406 w 3275"/>
                <a:gd name="T37" fmla="*/ 790 h 1014"/>
                <a:gd name="T38" fmla="*/ 2573 w 3275"/>
                <a:gd name="T39" fmla="*/ 1008 h 1014"/>
                <a:gd name="T40" fmla="*/ 3214 w 3275"/>
                <a:gd name="T41" fmla="*/ 334 h 1014"/>
                <a:gd name="T42" fmla="*/ 3275 w 3275"/>
                <a:gd name="T43" fmla="*/ 285 h 1014"/>
                <a:gd name="T44" fmla="*/ 3273 w 3275"/>
                <a:gd name="T45" fmla="*/ 380 h 1014"/>
                <a:gd name="T46" fmla="*/ 3187 w 3275"/>
                <a:gd name="T47" fmla="*/ 247 h 1014"/>
                <a:gd name="T48" fmla="*/ 2798 w 3275"/>
                <a:gd name="T49" fmla="*/ 154 h 1014"/>
                <a:gd name="T50" fmla="*/ 2798 w 3275"/>
                <a:gd name="T51" fmla="*/ 439 h 1014"/>
                <a:gd name="T52" fmla="*/ 2870 w 3275"/>
                <a:gd name="T53" fmla="*/ 439 h 1014"/>
                <a:gd name="T54" fmla="*/ 2202 w 3275"/>
                <a:gd name="T55" fmla="*/ 583 h 1014"/>
                <a:gd name="T56" fmla="*/ 2063 w 3275"/>
                <a:gd name="T57" fmla="*/ 762 h 1014"/>
                <a:gd name="T58" fmla="*/ 2261 w 3275"/>
                <a:gd name="T59" fmla="*/ 1007 h 1014"/>
                <a:gd name="T60" fmla="*/ 2234 w 3275"/>
                <a:gd name="T61" fmla="*/ 940 h 1014"/>
                <a:gd name="T62" fmla="*/ 2268 w 3275"/>
                <a:gd name="T63" fmla="*/ 689 h 1014"/>
                <a:gd name="T64" fmla="*/ 1859 w 3275"/>
                <a:gd name="T65" fmla="*/ 154 h 1014"/>
                <a:gd name="T66" fmla="*/ 1859 w 3275"/>
                <a:gd name="T67" fmla="*/ 439 h 1014"/>
                <a:gd name="T68" fmla="*/ 1931 w 3275"/>
                <a:gd name="T69" fmla="*/ 439 h 1014"/>
                <a:gd name="T70" fmla="*/ 1615 w 3275"/>
                <a:gd name="T71" fmla="*/ 439 h 1014"/>
                <a:gd name="T72" fmla="*/ 1700 w 3275"/>
                <a:gd name="T73" fmla="*/ 221 h 1014"/>
                <a:gd name="T74" fmla="*/ 1495 w 3275"/>
                <a:gd name="T75" fmla="*/ 226 h 1014"/>
                <a:gd name="T76" fmla="*/ 1608 w 3275"/>
                <a:gd name="T77" fmla="*/ 230 h 1014"/>
                <a:gd name="T78" fmla="*/ 1614 w 3275"/>
                <a:gd name="T79" fmla="*/ 436 h 1014"/>
                <a:gd name="T80" fmla="*/ 1534 w 3275"/>
                <a:gd name="T81" fmla="*/ 342 h 1014"/>
                <a:gd name="T82" fmla="*/ 1871 w 3275"/>
                <a:gd name="T83" fmla="*/ 790 h 1014"/>
                <a:gd name="T84" fmla="*/ 1666 w 3275"/>
                <a:gd name="T85" fmla="*/ 795 h 1014"/>
                <a:gd name="T86" fmla="*/ 1779 w 3275"/>
                <a:gd name="T87" fmla="*/ 799 h 1014"/>
                <a:gd name="T88" fmla="*/ 1785 w 3275"/>
                <a:gd name="T89" fmla="*/ 1005 h 1014"/>
                <a:gd name="T90" fmla="*/ 1871 w 3275"/>
                <a:gd name="T91" fmla="*/ 928 h 1014"/>
                <a:gd name="T92" fmla="*/ 1779 w 3275"/>
                <a:gd name="T93" fmla="*/ 854 h 1014"/>
                <a:gd name="T94" fmla="*/ 2026 w 3275"/>
                <a:gd name="T95" fmla="*/ 606 h 1014"/>
                <a:gd name="T96" fmla="*/ 1030 w 3275"/>
                <a:gd name="T97" fmla="*/ 740 h 1014"/>
                <a:gd name="T98" fmla="*/ 1030 w 3275"/>
                <a:gd name="T99" fmla="*/ 1008 h 1014"/>
                <a:gd name="T100" fmla="*/ 1267 w 3275"/>
                <a:gd name="T101" fmla="*/ 1008 h 1014"/>
                <a:gd name="T102" fmla="*/ 2058 w 3275"/>
                <a:gd name="T103" fmla="*/ 482 h 1014"/>
                <a:gd name="T104" fmla="*/ 2183 w 3275"/>
                <a:gd name="T105" fmla="*/ 365 h 1014"/>
                <a:gd name="T106" fmla="*/ 2327 w 3275"/>
                <a:gd name="T107" fmla="*/ 231 h 1014"/>
                <a:gd name="T108" fmla="*/ 2363 w 3275"/>
                <a:gd name="T109" fmla="*/ 112 h 1014"/>
                <a:gd name="T110" fmla="*/ 2075 w 3275"/>
                <a:gd name="T111" fmla="*/ 231 h 1014"/>
                <a:gd name="T112" fmla="*/ 2058 w 3275"/>
                <a:gd name="T113" fmla="*/ 482 h 1014"/>
                <a:gd name="T114" fmla="*/ 2166 w 3275"/>
                <a:gd name="T115" fmla="*/ 233 h 1014"/>
                <a:gd name="T116" fmla="*/ 2208 w 3275"/>
                <a:gd name="T117" fmla="*/ 444 h 1014"/>
                <a:gd name="T118" fmla="*/ 2155 w 3275"/>
                <a:gd name="T119" fmla="*/ 43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5" h="1014">
                  <a:moveTo>
                    <a:pt x="575" y="439"/>
                  </a:moveTo>
                  <a:cubicBezTo>
                    <a:pt x="575" y="266"/>
                    <a:pt x="575" y="266"/>
                    <a:pt x="575" y="266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28" y="175"/>
                    <a:pt x="528" y="175"/>
                    <a:pt x="528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439"/>
                    <a:pt x="477" y="439"/>
                    <a:pt x="477" y="439"/>
                  </a:cubicBezTo>
                  <a:lnTo>
                    <a:pt x="575" y="439"/>
                  </a:lnTo>
                  <a:close/>
                  <a:moveTo>
                    <a:pt x="1400" y="357"/>
                  </a:moveTo>
                  <a:cubicBezTo>
                    <a:pt x="1268" y="357"/>
                    <a:pt x="1268" y="357"/>
                    <a:pt x="1268" y="357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439"/>
                    <a:pt x="1170" y="439"/>
                    <a:pt x="1170" y="439"/>
                  </a:cubicBezTo>
                  <a:cubicBezTo>
                    <a:pt x="1400" y="439"/>
                    <a:pt x="1400" y="439"/>
                    <a:pt x="1400" y="439"/>
                  </a:cubicBezTo>
                  <a:lnTo>
                    <a:pt x="1400" y="357"/>
                  </a:lnTo>
                  <a:close/>
                  <a:moveTo>
                    <a:pt x="234" y="252"/>
                  </a:moveTo>
                  <a:cubicBezTo>
                    <a:pt x="203" y="190"/>
                    <a:pt x="105" y="11"/>
                    <a:pt x="10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90" y="439"/>
                    <a:pt x="90" y="439"/>
                    <a:pt x="90" y="439"/>
                  </a:cubicBezTo>
                  <a:cubicBezTo>
                    <a:pt x="90" y="180"/>
                    <a:pt x="90" y="180"/>
                    <a:pt x="90" y="180"/>
                  </a:cubicBezTo>
                  <a:cubicBezTo>
                    <a:pt x="122" y="241"/>
                    <a:pt x="227" y="428"/>
                    <a:pt x="233" y="437"/>
                  </a:cubicBezTo>
                  <a:cubicBezTo>
                    <a:pt x="234" y="439"/>
                    <a:pt x="234" y="439"/>
                    <a:pt x="234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234" y="252"/>
                  </a:lnTo>
                  <a:close/>
                  <a:moveTo>
                    <a:pt x="1030" y="285"/>
                  </a:moveTo>
                  <a:cubicBezTo>
                    <a:pt x="1030" y="0"/>
                    <a:pt x="1030" y="0"/>
                    <a:pt x="1030" y="0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936" y="281"/>
                    <a:pt x="936" y="281"/>
                    <a:pt x="936" y="281"/>
                  </a:cubicBezTo>
                  <a:cubicBezTo>
                    <a:pt x="936" y="339"/>
                    <a:pt x="920" y="362"/>
                    <a:pt x="880" y="362"/>
                  </a:cubicBezTo>
                  <a:cubicBezTo>
                    <a:pt x="840" y="362"/>
                    <a:pt x="824" y="339"/>
                    <a:pt x="824" y="280"/>
                  </a:cubicBezTo>
                  <a:cubicBezTo>
                    <a:pt x="824" y="0"/>
                    <a:pt x="824" y="0"/>
                    <a:pt x="824" y="0"/>
                  </a:cubicBezTo>
                  <a:cubicBezTo>
                    <a:pt x="726" y="0"/>
                    <a:pt x="726" y="0"/>
                    <a:pt x="726" y="0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6" y="392"/>
                    <a:pt x="778" y="446"/>
                    <a:pt x="879" y="446"/>
                  </a:cubicBezTo>
                  <a:cubicBezTo>
                    <a:pt x="981" y="446"/>
                    <a:pt x="1030" y="394"/>
                    <a:pt x="1030" y="285"/>
                  </a:cubicBezTo>
                  <a:moveTo>
                    <a:pt x="1520" y="903"/>
                  </a:moveTo>
                  <a:cubicBezTo>
                    <a:pt x="1508" y="921"/>
                    <a:pt x="1486" y="941"/>
                    <a:pt x="1457" y="941"/>
                  </a:cubicBezTo>
                  <a:cubicBezTo>
                    <a:pt x="1427" y="941"/>
                    <a:pt x="1410" y="919"/>
                    <a:pt x="1406" y="874"/>
                  </a:cubicBezTo>
                  <a:cubicBezTo>
                    <a:pt x="1580" y="874"/>
                    <a:pt x="1580" y="874"/>
                    <a:pt x="1580" y="874"/>
                  </a:cubicBezTo>
                  <a:cubicBezTo>
                    <a:pt x="1580" y="854"/>
                    <a:pt x="1580" y="854"/>
                    <a:pt x="1580" y="854"/>
                  </a:cubicBezTo>
                  <a:cubicBezTo>
                    <a:pt x="1580" y="745"/>
                    <a:pt x="1533" y="682"/>
                    <a:pt x="1451" y="682"/>
                  </a:cubicBezTo>
                  <a:cubicBezTo>
                    <a:pt x="1387" y="682"/>
                    <a:pt x="1312" y="726"/>
                    <a:pt x="1312" y="849"/>
                  </a:cubicBezTo>
                  <a:cubicBezTo>
                    <a:pt x="1312" y="952"/>
                    <a:pt x="1365" y="1014"/>
                    <a:pt x="1453" y="1014"/>
                  </a:cubicBezTo>
                  <a:cubicBezTo>
                    <a:pt x="1506" y="1014"/>
                    <a:pt x="1547" y="993"/>
                    <a:pt x="1578" y="948"/>
                  </a:cubicBezTo>
                  <a:cubicBezTo>
                    <a:pt x="1580" y="945"/>
                    <a:pt x="1580" y="945"/>
                    <a:pt x="1580" y="945"/>
                  </a:cubicBezTo>
                  <a:cubicBezTo>
                    <a:pt x="1523" y="898"/>
                    <a:pt x="1523" y="898"/>
                    <a:pt x="1523" y="898"/>
                  </a:cubicBezTo>
                  <a:lnTo>
                    <a:pt x="1520" y="903"/>
                  </a:lnTo>
                  <a:close/>
                  <a:moveTo>
                    <a:pt x="1451" y="758"/>
                  </a:moveTo>
                  <a:cubicBezTo>
                    <a:pt x="1460" y="758"/>
                    <a:pt x="1487" y="758"/>
                    <a:pt x="1492" y="816"/>
                  </a:cubicBezTo>
                  <a:cubicBezTo>
                    <a:pt x="1407" y="816"/>
                    <a:pt x="1407" y="816"/>
                    <a:pt x="1407" y="816"/>
                  </a:cubicBezTo>
                  <a:cubicBezTo>
                    <a:pt x="1412" y="778"/>
                    <a:pt x="1427" y="758"/>
                    <a:pt x="1451" y="758"/>
                  </a:cubicBezTo>
                  <a:moveTo>
                    <a:pt x="2516" y="114"/>
                  </a:moveTo>
                  <a:cubicBezTo>
                    <a:pt x="2476" y="114"/>
                    <a:pt x="2442" y="127"/>
                    <a:pt x="2418" y="152"/>
                  </a:cubicBezTo>
                  <a:cubicBezTo>
                    <a:pt x="2389" y="181"/>
                    <a:pt x="2375" y="224"/>
                    <a:pt x="2375" y="280"/>
                  </a:cubicBezTo>
                  <a:cubicBezTo>
                    <a:pt x="2375" y="402"/>
                    <a:pt x="2448" y="446"/>
                    <a:pt x="2516" y="446"/>
                  </a:cubicBezTo>
                  <a:cubicBezTo>
                    <a:pt x="2584" y="446"/>
                    <a:pt x="2657" y="402"/>
                    <a:pt x="2657" y="280"/>
                  </a:cubicBezTo>
                  <a:cubicBezTo>
                    <a:pt x="2657" y="224"/>
                    <a:pt x="2643" y="181"/>
                    <a:pt x="2614" y="152"/>
                  </a:cubicBezTo>
                  <a:cubicBezTo>
                    <a:pt x="2589" y="127"/>
                    <a:pt x="2555" y="114"/>
                    <a:pt x="2516" y="114"/>
                  </a:cubicBezTo>
                  <a:moveTo>
                    <a:pt x="2516" y="370"/>
                  </a:moveTo>
                  <a:cubicBezTo>
                    <a:pt x="2496" y="370"/>
                    <a:pt x="2470" y="361"/>
                    <a:pt x="2470" y="280"/>
                  </a:cubicBezTo>
                  <a:cubicBezTo>
                    <a:pt x="2470" y="219"/>
                    <a:pt x="2484" y="191"/>
                    <a:pt x="2516" y="191"/>
                  </a:cubicBezTo>
                  <a:cubicBezTo>
                    <a:pt x="2536" y="191"/>
                    <a:pt x="2562" y="200"/>
                    <a:pt x="2562" y="280"/>
                  </a:cubicBezTo>
                  <a:cubicBezTo>
                    <a:pt x="2562" y="342"/>
                    <a:pt x="2548" y="370"/>
                    <a:pt x="2516" y="370"/>
                  </a:cubicBezTo>
                  <a:moveTo>
                    <a:pt x="2494" y="682"/>
                  </a:moveTo>
                  <a:cubicBezTo>
                    <a:pt x="2456" y="682"/>
                    <a:pt x="2425" y="702"/>
                    <a:pt x="2406" y="723"/>
                  </a:cubicBezTo>
                  <a:cubicBezTo>
                    <a:pt x="2406" y="556"/>
                    <a:pt x="2406" y="556"/>
                    <a:pt x="2406" y="556"/>
                  </a:cubicBezTo>
                  <a:cubicBezTo>
                    <a:pt x="2310" y="569"/>
                    <a:pt x="2310" y="569"/>
                    <a:pt x="2310" y="569"/>
                  </a:cubicBezTo>
                  <a:cubicBezTo>
                    <a:pt x="2310" y="1008"/>
                    <a:pt x="2310" y="1008"/>
                    <a:pt x="2310" y="1008"/>
                  </a:cubicBezTo>
                  <a:cubicBezTo>
                    <a:pt x="2406" y="1008"/>
                    <a:pt x="2406" y="1008"/>
                    <a:pt x="2406" y="1008"/>
                  </a:cubicBezTo>
                  <a:cubicBezTo>
                    <a:pt x="2406" y="790"/>
                    <a:pt x="2406" y="790"/>
                    <a:pt x="2406" y="790"/>
                  </a:cubicBezTo>
                  <a:cubicBezTo>
                    <a:pt x="2425" y="773"/>
                    <a:pt x="2441" y="765"/>
                    <a:pt x="2455" y="765"/>
                  </a:cubicBezTo>
                  <a:cubicBezTo>
                    <a:pt x="2467" y="765"/>
                    <a:pt x="2478" y="768"/>
                    <a:pt x="2478" y="796"/>
                  </a:cubicBezTo>
                  <a:cubicBezTo>
                    <a:pt x="2478" y="1008"/>
                    <a:pt x="2478" y="1008"/>
                    <a:pt x="2478" y="1008"/>
                  </a:cubicBezTo>
                  <a:cubicBezTo>
                    <a:pt x="2573" y="1008"/>
                    <a:pt x="2573" y="1008"/>
                    <a:pt x="2573" y="1008"/>
                  </a:cubicBezTo>
                  <a:cubicBezTo>
                    <a:pt x="2573" y="768"/>
                    <a:pt x="2573" y="768"/>
                    <a:pt x="2573" y="768"/>
                  </a:cubicBezTo>
                  <a:cubicBezTo>
                    <a:pt x="2573" y="712"/>
                    <a:pt x="2546" y="682"/>
                    <a:pt x="2494" y="682"/>
                  </a:cubicBezTo>
                  <a:moveTo>
                    <a:pt x="3217" y="330"/>
                  </a:moveTo>
                  <a:cubicBezTo>
                    <a:pt x="3214" y="334"/>
                    <a:pt x="3214" y="334"/>
                    <a:pt x="3214" y="334"/>
                  </a:cubicBezTo>
                  <a:cubicBezTo>
                    <a:pt x="3203" y="353"/>
                    <a:pt x="3180" y="372"/>
                    <a:pt x="3152" y="372"/>
                  </a:cubicBezTo>
                  <a:cubicBezTo>
                    <a:pt x="3121" y="372"/>
                    <a:pt x="3105" y="350"/>
                    <a:pt x="3101" y="306"/>
                  </a:cubicBezTo>
                  <a:cubicBezTo>
                    <a:pt x="3275" y="306"/>
                    <a:pt x="3275" y="306"/>
                    <a:pt x="3275" y="306"/>
                  </a:cubicBezTo>
                  <a:cubicBezTo>
                    <a:pt x="3275" y="285"/>
                    <a:pt x="3275" y="285"/>
                    <a:pt x="3275" y="285"/>
                  </a:cubicBezTo>
                  <a:cubicBezTo>
                    <a:pt x="3275" y="176"/>
                    <a:pt x="3227" y="114"/>
                    <a:pt x="3145" y="114"/>
                  </a:cubicBezTo>
                  <a:cubicBezTo>
                    <a:pt x="3081" y="114"/>
                    <a:pt x="3007" y="157"/>
                    <a:pt x="3007" y="280"/>
                  </a:cubicBezTo>
                  <a:cubicBezTo>
                    <a:pt x="3007" y="384"/>
                    <a:pt x="3060" y="446"/>
                    <a:pt x="3148" y="446"/>
                  </a:cubicBezTo>
                  <a:cubicBezTo>
                    <a:pt x="3201" y="446"/>
                    <a:pt x="3242" y="424"/>
                    <a:pt x="3273" y="380"/>
                  </a:cubicBezTo>
                  <a:cubicBezTo>
                    <a:pt x="3275" y="376"/>
                    <a:pt x="3275" y="376"/>
                    <a:pt x="3275" y="376"/>
                  </a:cubicBezTo>
                  <a:lnTo>
                    <a:pt x="3217" y="330"/>
                  </a:lnTo>
                  <a:close/>
                  <a:moveTo>
                    <a:pt x="3145" y="189"/>
                  </a:moveTo>
                  <a:cubicBezTo>
                    <a:pt x="3154" y="189"/>
                    <a:pt x="3181" y="189"/>
                    <a:pt x="3187" y="247"/>
                  </a:cubicBezTo>
                  <a:cubicBezTo>
                    <a:pt x="3102" y="247"/>
                    <a:pt x="3102" y="247"/>
                    <a:pt x="3102" y="247"/>
                  </a:cubicBezTo>
                  <a:cubicBezTo>
                    <a:pt x="3107" y="210"/>
                    <a:pt x="3122" y="189"/>
                    <a:pt x="3145" y="189"/>
                  </a:cubicBezTo>
                  <a:moveTo>
                    <a:pt x="2886" y="114"/>
                  </a:moveTo>
                  <a:cubicBezTo>
                    <a:pt x="2848" y="114"/>
                    <a:pt x="2817" y="134"/>
                    <a:pt x="2798" y="154"/>
                  </a:cubicBezTo>
                  <a:cubicBezTo>
                    <a:pt x="2798" y="120"/>
                    <a:pt x="2798" y="120"/>
                    <a:pt x="2798" y="120"/>
                  </a:cubicBezTo>
                  <a:cubicBezTo>
                    <a:pt x="2702" y="120"/>
                    <a:pt x="2702" y="120"/>
                    <a:pt x="2702" y="120"/>
                  </a:cubicBezTo>
                  <a:cubicBezTo>
                    <a:pt x="2702" y="439"/>
                    <a:pt x="2702" y="439"/>
                    <a:pt x="2702" y="439"/>
                  </a:cubicBezTo>
                  <a:cubicBezTo>
                    <a:pt x="2798" y="439"/>
                    <a:pt x="2798" y="439"/>
                    <a:pt x="2798" y="439"/>
                  </a:cubicBezTo>
                  <a:cubicBezTo>
                    <a:pt x="2798" y="221"/>
                    <a:pt x="2798" y="221"/>
                    <a:pt x="2798" y="221"/>
                  </a:cubicBezTo>
                  <a:cubicBezTo>
                    <a:pt x="2817" y="204"/>
                    <a:pt x="2833" y="196"/>
                    <a:pt x="2847" y="196"/>
                  </a:cubicBezTo>
                  <a:cubicBezTo>
                    <a:pt x="2859" y="196"/>
                    <a:pt x="2870" y="200"/>
                    <a:pt x="2870" y="227"/>
                  </a:cubicBezTo>
                  <a:cubicBezTo>
                    <a:pt x="2870" y="439"/>
                    <a:pt x="2870" y="439"/>
                    <a:pt x="2870" y="439"/>
                  </a:cubicBezTo>
                  <a:cubicBezTo>
                    <a:pt x="2965" y="439"/>
                    <a:pt x="2965" y="439"/>
                    <a:pt x="2965" y="439"/>
                  </a:cubicBezTo>
                  <a:cubicBezTo>
                    <a:pt x="2965" y="200"/>
                    <a:pt x="2965" y="200"/>
                    <a:pt x="2965" y="200"/>
                  </a:cubicBezTo>
                  <a:cubicBezTo>
                    <a:pt x="2965" y="143"/>
                    <a:pt x="2938" y="114"/>
                    <a:pt x="2886" y="114"/>
                  </a:cubicBezTo>
                  <a:moveTo>
                    <a:pt x="2202" y="583"/>
                  </a:moveTo>
                  <a:cubicBezTo>
                    <a:pt x="2107" y="596"/>
                    <a:pt x="2107" y="596"/>
                    <a:pt x="2107" y="596"/>
                  </a:cubicBezTo>
                  <a:cubicBezTo>
                    <a:pt x="2107" y="689"/>
                    <a:pt x="2107" y="689"/>
                    <a:pt x="2107" y="689"/>
                  </a:cubicBezTo>
                  <a:cubicBezTo>
                    <a:pt x="2063" y="689"/>
                    <a:pt x="2063" y="689"/>
                    <a:pt x="2063" y="689"/>
                  </a:cubicBezTo>
                  <a:cubicBezTo>
                    <a:pt x="2063" y="762"/>
                    <a:pt x="2063" y="762"/>
                    <a:pt x="2063" y="762"/>
                  </a:cubicBezTo>
                  <a:cubicBezTo>
                    <a:pt x="2107" y="762"/>
                    <a:pt x="2107" y="762"/>
                    <a:pt x="2107" y="762"/>
                  </a:cubicBezTo>
                  <a:cubicBezTo>
                    <a:pt x="2107" y="926"/>
                    <a:pt x="2107" y="926"/>
                    <a:pt x="2107" y="926"/>
                  </a:cubicBezTo>
                  <a:cubicBezTo>
                    <a:pt x="2107" y="989"/>
                    <a:pt x="2133" y="1012"/>
                    <a:pt x="2206" y="1012"/>
                  </a:cubicBezTo>
                  <a:cubicBezTo>
                    <a:pt x="2225" y="1012"/>
                    <a:pt x="2254" y="1009"/>
                    <a:pt x="2261" y="1007"/>
                  </a:cubicBezTo>
                  <a:cubicBezTo>
                    <a:pt x="2264" y="1006"/>
                    <a:pt x="2264" y="1006"/>
                    <a:pt x="2264" y="1006"/>
                  </a:cubicBezTo>
                  <a:cubicBezTo>
                    <a:pt x="2264" y="934"/>
                    <a:pt x="2264" y="934"/>
                    <a:pt x="2264" y="934"/>
                  </a:cubicBezTo>
                  <a:cubicBezTo>
                    <a:pt x="2257" y="937"/>
                    <a:pt x="2257" y="937"/>
                    <a:pt x="2257" y="937"/>
                  </a:cubicBezTo>
                  <a:cubicBezTo>
                    <a:pt x="2254" y="938"/>
                    <a:pt x="2242" y="940"/>
                    <a:pt x="2234" y="940"/>
                  </a:cubicBezTo>
                  <a:cubicBezTo>
                    <a:pt x="2207" y="940"/>
                    <a:pt x="2202" y="933"/>
                    <a:pt x="2202" y="904"/>
                  </a:cubicBezTo>
                  <a:cubicBezTo>
                    <a:pt x="2202" y="762"/>
                    <a:pt x="2202" y="762"/>
                    <a:pt x="2202" y="762"/>
                  </a:cubicBezTo>
                  <a:cubicBezTo>
                    <a:pt x="2268" y="762"/>
                    <a:pt x="2268" y="762"/>
                    <a:pt x="2268" y="762"/>
                  </a:cubicBezTo>
                  <a:cubicBezTo>
                    <a:pt x="2268" y="689"/>
                    <a:pt x="2268" y="689"/>
                    <a:pt x="2268" y="689"/>
                  </a:cubicBezTo>
                  <a:cubicBezTo>
                    <a:pt x="2202" y="689"/>
                    <a:pt x="2202" y="689"/>
                    <a:pt x="2202" y="689"/>
                  </a:cubicBezTo>
                  <a:lnTo>
                    <a:pt x="2202" y="583"/>
                  </a:lnTo>
                  <a:close/>
                  <a:moveTo>
                    <a:pt x="1946" y="114"/>
                  </a:moveTo>
                  <a:cubicBezTo>
                    <a:pt x="1908" y="114"/>
                    <a:pt x="1877" y="134"/>
                    <a:pt x="1859" y="154"/>
                  </a:cubicBezTo>
                  <a:cubicBezTo>
                    <a:pt x="1859" y="120"/>
                    <a:pt x="1859" y="120"/>
                    <a:pt x="1859" y="120"/>
                  </a:cubicBezTo>
                  <a:cubicBezTo>
                    <a:pt x="1763" y="120"/>
                    <a:pt x="1763" y="120"/>
                    <a:pt x="1763" y="120"/>
                  </a:cubicBezTo>
                  <a:cubicBezTo>
                    <a:pt x="1763" y="439"/>
                    <a:pt x="1763" y="439"/>
                    <a:pt x="1763" y="439"/>
                  </a:cubicBezTo>
                  <a:cubicBezTo>
                    <a:pt x="1859" y="439"/>
                    <a:pt x="1859" y="439"/>
                    <a:pt x="1859" y="439"/>
                  </a:cubicBezTo>
                  <a:cubicBezTo>
                    <a:pt x="1859" y="221"/>
                    <a:pt x="1859" y="221"/>
                    <a:pt x="1859" y="221"/>
                  </a:cubicBezTo>
                  <a:cubicBezTo>
                    <a:pt x="1877" y="204"/>
                    <a:pt x="1894" y="196"/>
                    <a:pt x="1908" y="196"/>
                  </a:cubicBezTo>
                  <a:cubicBezTo>
                    <a:pt x="1920" y="196"/>
                    <a:pt x="1931" y="200"/>
                    <a:pt x="1931" y="227"/>
                  </a:cubicBezTo>
                  <a:cubicBezTo>
                    <a:pt x="1931" y="439"/>
                    <a:pt x="1931" y="439"/>
                    <a:pt x="1931" y="439"/>
                  </a:cubicBezTo>
                  <a:cubicBezTo>
                    <a:pt x="2026" y="439"/>
                    <a:pt x="2026" y="439"/>
                    <a:pt x="2026" y="439"/>
                  </a:cubicBezTo>
                  <a:cubicBezTo>
                    <a:pt x="2026" y="200"/>
                    <a:pt x="2026" y="200"/>
                    <a:pt x="2026" y="200"/>
                  </a:cubicBezTo>
                  <a:cubicBezTo>
                    <a:pt x="2026" y="143"/>
                    <a:pt x="1998" y="114"/>
                    <a:pt x="1946" y="114"/>
                  </a:cubicBezTo>
                  <a:moveTo>
                    <a:pt x="1615" y="439"/>
                  </a:moveTo>
                  <a:cubicBezTo>
                    <a:pt x="1710" y="439"/>
                    <a:pt x="1710" y="439"/>
                    <a:pt x="1710" y="439"/>
                  </a:cubicBezTo>
                  <a:cubicBezTo>
                    <a:pt x="1708" y="433"/>
                    <a:pt x="1708" y="433"/>
                    <a:pt x="1708" y="433"/>
                  </a:cubicBezTo>
                  <a:cubicBezTo>
                    <a:pt x="1702" y="419"/>
                    <a:pt x="1700" y="398"/>
                    <a:pt x="1700" y="359"/>
                  </a:cubicBezTo>
                  <a:cubicBezTo>
                    <a:pt x="1700" y="221"/>
                    <a:pt x="1700" y="221"/>
                    <a:pt x="1700" y="221"/>
                  </a:cubicBezTo>
                  <a:cubicBezTo>
                    <a:pt x="1700" y="148"/>
                    <a:pt x="1668" y="114"/>
                    <a:pt x="1597" y="114"/>
                  </a:cubicBezTo>
                  <a:cubicBezTo>
                    <a:pt x="1542" y="114"/>
                    <a:pt x="1492" y="131"/>
                    <a:pt x="1454" y="165"/>
                  </a:cubicBezTo>
                  <a:cubicBezTo>
                    <a:pt x="1450" y="168"/>
                    <a:pt x="1450" y="168"/>
                    <a:pt x="1450" y="168"/>
                  </a:cubicBezTo>
                  <a:cubicBezTo>
                    <a:pt x="1495" y="226"/>
                    <a:pt x="1495" y="226"/>
                    <a:pt x="1495" y="226"/>
                  </a:cubicBezTo>
                  <a:cubicBezTo>
                    <a:pt x="1499" y="223"/>
                    <a:pt x="1499" y="223"/>
                    <a:pt x="1499" y="223"/>
                  </a:cubicBezTo>
                  <a:cubicBezTo>
                    <a:pt x="1515" y="211"/>
                    <a:pt x="1548" y="191"/>
                    <a:pt x="1581" y="191"/>
                  </a:cubicBezTo>
                  <a:cubicBezTo>
                    <a:pt x="1600" y="191"/>
                    <a:pt x="1608" y="199"/>
                    <a:pt x="1608" y="221"/>
                  </a:cubicBezTo>
                  <a:cubicBezTo>
                    <a:pt x="1608" y="230"/>
                    <a:pt x="1608" y="230"/>
                    <a:pt x="1608" y="230"/>
                  </a:cubicBezTo>
                  <a:cubicBezTo>
                    <a:pt x="1495" y="251"/>
                    <a:pt x="1441" y="293"/>
                    <a:pt x="1441" y="357"/>
                  </a:cubicBezTo>
                  <a:cubicBezTo>
                    <a:pt x="1441" y="412"/>
                    <a:pt x="1470" y="443"/>
                    <a:pt x="1521" y="443"/>
                  </a:cubicBezTo>
                  <a:cubicBezTo>
                    <a:pt x="1556" y="443"/>
                    <a:pt x="1585" y="431"/>
                    <a:pt x="1608" y="405"/>
                  </a:cubicBezTo>
                  <a:cubicBezTo>
                    <a:pt x="1609" y="419"/>
                    <a:pt x="1611" y="428"/>
                    <a:pt x="1614" y="436"/>
                  </a:cubicBezTo>
                  <a:lnTo>
                    <a:pt x="1615" y="439"/>
                  </a:lnTo>
                  <a:close/>
                  <a:moveTo>
                    <a:pt x="1608" y="346"/>
                  </a:moveTo>
                  <a:cubicBezTo>
                    <a:pt x="1592" y="360"/>
                    <a:pt x="1575" y="367"/>
                    <a:pt x="1558" y="367"/>
                  </a:cubicBezTo>
                  <a:cubicBezTo>
                    <a:pt x="1542" y="367"/>
                    <a:pt x="1534" y="358"/>
                    <a:pt x="1534" y="342"/>
                  </a:cubicBezTo>
                  <a:cubicBezTo>
                    <a:pt x="1534" y="323"/>
                    <a:pt x="1542" y="301"/>
                    <a:pt x="1608" y="285"/>
                  </a:cubicBezTo>
                  <a:lnTo>
                    <a:pt x="1608" y="346"/>
                  </a:lnTo>
                  <a:close/>
                  <a:moveTo>
                    <a:pt x="1871" y="928"/>
                  </a:moveTo>
                  <a:cubicBezTo>
                    <a:pt x="1871" y="790"/>
                    <a:pt x="1871" y="790"/>
                    <a:pt x="1871" y="790"/>
                  </a:cubicBezTo>
                  <a:cubicBezTo>
                    <a:pt x="1871" y="716"/>
                    <a:pt x="1839" y="682"/>
                    <a:pt x="1768" y="682"/>
                  </a:cubicBezTo>
                  <a:cubicBezTo>
                    <a:pt x="1713" y="682"/>
                    <a:pt x="1663" y="700"/>
                    <a:pt x="1625" y="733"/>
                  </a:cubicBezTo>
                  <a:cubicBezTo>
                    <a:pt x="1621" y="736"/>
                    <a:pt x="1621" y="736"/>
                    <a:pt x="1621" y="736"/>
                  </a:cubicBezTo>
                  <a:cubicBezTo>
                    <a:pt x="1666" y="795"/>
                    <a:pt x="1666" y="795"/>
                    <a:pt x="1666" y="795"/>
                  </a:cubicBezTo>
                  <a:cubicBezTo>
                    <a:pt x="1670" y="792"/>
                    <a:pt x="1670" y="792"/>
                    <a:pt x="1670" y="792"/>
                  </a:cubicBezTo>
                  <a:cubicBezTo>
                    <a:pt x="1686" y="780"/>
                    <a:pt x="1719" y="759"/>
                    <a:pt x="1752" y="759"/>
                  </a:cubicBezTo>
                  <a:cubicBezTo>
                    <a:pt x="1771" y="759"/>
                    <a:pt x="1779" y="768"/>
                    <a:pt x="1779" y="790"/>
                  </a:cubicBezTo>
                  <a:cubicBezTo>
                    <a:pt x="1779" y="799"/>
                    <a:pt x="1779" y="799"/>
                    <a:pt x="1779" y="799"/>
                  </a:cubicBezTo>
                  <a:cubicBezTo>
                    <a:pt x="1666" y="820"/>
                    <a:pt x="1612" y="861"/>
                    <a:pt x="1612" y="926"/>
                  </a:cubicBezTo>
                  <a:cubicBezTo>
                    <a:pt x="1612" y="980"/>
                    <a:pt x="1641" y="1012"/>
                    <a:pt x="1692" y="1012"/>
                  </a:cubicBezTo>
                  <a:cubicBezTo>
                    <a:pt x="1727" y="1012"/>
                    <a:pt x="1756" y="999"/>
                    <a:pt x="1779" y="974"/>
                  </a:cubicBezTo>
                  <a:cubicBezTo>
                    <a:pt x="1780" y="987"/>
                    <a:pt x="1782" y="997"/>
                    <a:pt x="1785" y="1005"/>
                  </a:cubicBezTo>
                  <a:cubicBezTo>
                    <a:pt x="1786" y="1008"/>
                    <a:pt x="1786" y="1008"/>
                    <a:pt x="1786" y="1008"/>
                  </a:cubicBezTo>
                  <a:cubicBezTo>
                    <a:pt x="1881" y="1008"/>
                    <a:pt x="1881" y="1008"/>
                    <a:pt x="1881" y="1008"/>
                  </a:cubicBezTo>
                  <a:cubicBezTo>
                    <a:pt x="1879" y="1002"/>
                    <a:pt x="1879" y="1002"/>
                    <a:pt x="1879" y="1002"/>
                  </a:cubicBezTo>
                  <a:cubicBezTo>
                    <a:pt x="1873" y="987"/>
                    <a:pt x="1871" y="967"/>
                    <a:pt x="1871" y="928"/>
                  </a:cubicBezTo>
                  <a:moveTo>
                    <a:pt x="1779" y="915"/>
                  </a:moveTo>
                  <a:cubicBezTo>
                    <a:pt x="1763" y="929"/>
                    <a:pt x="1746" y="936"/>
                    <a:pt x="1729" y="936"/>
                  </a:cubicBezTo>
                  <a:cubicBezTo>
                    <a:pt x="1713" y="936"/>
                    <a:pt x="1705" y="927"/>
                    <a:pt x="1705" y="910"/>
                  </a:cubicBezTo>
                  <a:cubicBezTo>
                    <a:pt x="1705" y="892"/>
                    <a:pt x="1713" y="869"/>
                    <a:pt x="1779" y="854"/>
                  </a:cubicBezTo>
                  <a:lnTo>
                    <a:pt x="1779" y="915"/>
                  </a:lnTo>
                  <a:close/>
                  <a:moveTo>
                    <a:pt x="1930" y="1008"/>
                  </a:moveTo>
                  <a:cubicBezTo>
                    <a:pt x="2026" y="1008"/>
                    <a:pt x="2026" y="1008"/>
                    <a:pt x="2026" y="1008"/>
                  </a:cubicBezTo>
                  <a:cubicBezTo>
                    <a:pt x="2026" y="606"/>
                    <a:pt x="2026" y="606"/>
                    <a:pt x="2026" y="606"/>
                  </a:cubicBezTo>
                  <a:cubicBezTo>
                    <a:pt x="1930" y="619"/>
                    <a:pt x="1930" y="619"/>
                    <a:pt x="1930" y="619"/>
                  </a:cubicBezTo>
                  <a:lnTo>
                    <a:pt x="1930" y="1008"/>
                  </a:lnTo>
                  <a:close/>
                  <a:moveTo>
                    <a:pt x="1169" y="740"/>
                  </a:moveTo>
                  <a:cubicBezTo>
                    <a:pt x="1030" y="740"/>
                    <a:pt x="1030" y="740"/>
                    <a:pt x="1030" y="740"/>
                  </a:cubicBezTo>
                  <a:cubicBezTo>
                    <a:pt x="1030" y="575"/>
                    <a:pt x="1030" y="575"/>
                    <a:pt x="1030" y="575"/>
                  </a:cubicBezTo>
                  <a:cubicBezTo>
                    <a:pt x="932" y="575"/>
                    <a:pt x="932" y="575"/>
                    <a:pt x="932" y="575"/>
                  </a:cubicBezTo>
                  <a:cubicBezTo>
                    <a:pt x="932" y="1008"/>
                    <a:pt x="932" y="1008"/>
                    <a:pt x="932" y="1008"/>
                  </a:cubicBezTo>
                  <a:cubicBezTo>
                    <a:pt x="1030" y="1008"/>
                    <a:pt x="1030" y="1008"/>
                    <a:pt x="1030" y="1008"/>
                  </a:cubicBezTo>
                  <a:cubicBezTo>
                    <a:pt x="1030" y="823"/>
                    <a:pt x="1030" y="823"/>
                    <a:pt x="1030" y="823"/>
                  </a:cubicBezTo>
                  <a:cubicBezTo>
                    <a:pt x="1169" y="823"/>
                    <a:pt x="1169" y="823"/>
                    <a:pt x="1169" y="823"/>
                  </a:cubicBezTo>
                  <a:cubicBezTo>
                    <a:pt x="1169" y="1008"/>
                    <a:pt x="1169" y="1008"/>
                    <a:pt x="1169" y="1008"/>
                  </a:cubicBezTo>
                  <a:cubicBezTo>
                    <a:pt x="1267" y="1008"/>
                    <a:pt x="1267" y="1008"/>
                    <a:pt x="1267" y="1008"/>
                  </a:cubicBezTo>
                  <a:cubicBezTo>
                    <a:pt x="1267" y="575"/>
                    <a:pt x="1267" y="575"/>
                    <a:pt x="1267" y="575"/>
                  </a:cubicBezTo>
                  <a:cubicBezTo>
                    <a:pt x="1169" y="575"/>
                    <a:pt x="1169" y="575"/>
                    <a:pt x="1169" y="575"/>
                  </a:cubicBezTo>
                  <a:lnTo>
                    <a:pt x="1169" y="740"/>
                  </a:lnTo>
                  <a:close/>
                  <a:moveTo>
                    <a:pt x="2058" y="482"/>
                  </a:moveTo>
                  <a:cubicBezTo>
                    <a:pt x="2058" y="533"/>
                    <a:pt x="2100" y="553"/>
                    <a:pt x="2193" y="553"/>
                  </a:cubicBezTo>
                  <a:cubicBezTo>
                    <a:pt x="2291" y="553"/>
                    <a:pt x="2354" y="517"/>
                    <a:pt x="2354" y="457"/>
                  </a:cubicBezTo>
                  <a:cubicBezTo>
                    <a:pt x="2354" y="397"/>
                    <a:pt x="2317" y="373"/>
                    <a:pt x="2223" y="367"/>
                  </a:cubicBezTo>
                  <a:cubicBezTo>
                    <a:pt x="2183" y="365"/>
                    <a:pt x="2183" y="365"/>
                    <a:pt x="2183" y="365"/>
                  </a:cubicBezTo>
                  <a:cubicBezTo>
                    <a:pt x="2160" y="363"/>
                    <a:pt x="2159" y="357"/>
                    <a:pt x="2159" y="352"/>
                  </a:cubicBezTo>
                  <a:cubicBezTo>
                    <a:pt x="2159" y="350"/>
                    <a:pt x="2160" y="347"/>
                    <a:pt x="2164" y="343"/>
                  </a:cubicBezTo>
                  <a:cubicBezTo>
                    <a:pt x="2176" y="345"/>
                    <a:pt x="2189" y="347"/>
                    <a:pt x="2202" y="347"/>
                  </a:cubicBezTo>
                  <a:cubicBezTo>
                    <a:pt x="2279" y="347"/>
                    <a:pt x="2327" y="302"/>
                    <a:pt x="2327" y="231"/>
                  </a:cubicBezTo>
                  <a:cubicBezTo>
                    <a:pt x="2327" y="220"/>
                    <a:pt x="2326" y="208"/>
                    <a:pt x="2322" y="196"/>
                  </a:cubicBezTo>
                  <a:cubicBezTo>
                    <a:pt x="2338" y="194"/>
                    <a:pt x="2352" y="194"/>
                    <a:pt x="2359" y="194"/>
                  </a:cubicBezTo>
                  <a:cubicBezTo>
                    <a:pt x="2363" y="194"/>
                    <a:pt x="2363" y="194"/>
                    <a:pt x="2363" y="194"/>
                  </a:cubicBezTo>
                  <a:cubicBezTo>
                    <a:pt x="2363" y="112"/>
                    <a:pt x="2363" y="112"/>
                    <a:pt x="2363" y="112"/>
                  </a:cubicBezTo>
                  <a:cubicBezTo>
                    <a:pt x="2358" y="113"/>
                    <a:pt x="2358" y="113"/>
                    <a:pt x="2358" y="113"/>
                  </a:cubicBezTo>
                  <a:cubicBezTo>
                    <a:pt x="2336" y="115"/>
                    <a:pt x="2309" y="127"/>
                    <a:pt x="2291" y="143"/>
                  </a:cubicBezTo>
                  <a:cubicBezTo>
                    <a:pt x="2269" y="124"/>
                    <a:pt x="2239" y="114"/>
                    <a:pt x="2202" y="114"/>
                  </a:cubicBezTo>
                  <a:cubicBezTo>
                    <a:pt x="2125" y="114"/>
                    <a:pt x="2075" y="159"/>
                    <a:pt x="2075" y="231"/>
                  </a:cubicBezTo>
                  <a:cubicBezTo>
                    <a:pt x="2075" y="268"/>
                    <a:pt x="2089" y="300"/>
                    <a:pt x="2116" y="321"/>
                  </a:cubicBezTo>
                  <a:cubicBezTo>
                    <a:pt x="2094" y="337"/>
                    <a:pt x="2080" y="360"/>
                    <a:pt x="2080" y="380"/>
                  </a:cubicBezTo>
                  <a:cubicBezTo>
                    <a:pt x="2080" y="396"/>
                    <a:pt x="2087" y="409"/>
                    <a:pt x="2100" y="419"/>
                  </a:cubicBezTo>
                  <a:cubicBezTo>
                    <a:pt x="2072" y="436"/>
                    <a:pt x="2058" y="456"/>
                    <a:pt x="2058" y="482"/>
                  </a:cubicBezTo>
                  <a:moveTo>
                    <a:pt x="2203" y="182"/>
                  </a:moveTo>
                  <a:cubicBezTo>
                    <a:pt x="2233" y="182"/>
                    <a:pt x="2240" y="210"/>
                    <a:pt x="2240" y="233"/>
                  </a:cubicBezTo>
                  <a:cubicBezTo>
                    <a:pt x="2240" y="266"/>
                    <a:pt x="2226" y="284"/>
                    <a:pt x="2203" y="284"/>
                  </a:cubicBezTo>
                  <a:cubicBezTo>
                    <a:pt x="2171" y="284"/>
                    <a:pt x="2166" y="252"/>
                    <a:pt x="2166" y="233"/>
                  </a:cubicBezTo>
                  <a:cubicBezTo>
                    <a:pt x="2166" y="214"/>
                    <a:pt x="2171" y="182"/>
                    <a:pt x="2203" y="182"/>
                  </a:cubicBezTo>
                  <a:moveTo>
                    <a:pt x="2155" y="439"/>
                  </a:moveTo>
                  <a:cubicBezTo>
                    <a:pt x="2157" y="440"/>
                    <a:pt x="2159" y="440"/>
                    <a:pt x="2161" y="440"/>
                  </a:cubicBezTo>
                  <a:cubicBezTo>
                    <a:pt x="2208" y="444"/>
                    <a:pt x="2208" y="444"/>
                    <a:pt x="2208" y="444"/>
                  </a:cubicBezTo>
                  <a:cubicBezTo>
                    <a:pt x="2266" y="448"/>
                    <a:pt x="2268" y="456"/>
                    <a:pt x="2268" y="470"/>
                  </a:cubicBezTo>
                  <a:cubicBezTo>
                    <a:pt x="2268" y="488"/>
                    <a:pt x="2244" y="500"/>
                    <a:pt x="2206" y="500"/>
                  </a:cubicBezTo>
                  <a:cubicBezTo>
                    <a:pt x="2152" y="500"/>
                    <a:pt x="2141" y="487"/>
                    <a:pt x="2141" y="467"/>
                  </a:cubicBezTo>
                  <a:cubicBezTo>
                    <a:pt x="2141" y="457"/>
                    <a:pt x="2146" y="447"/>
                    <a:pt x="2155" y="4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1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E5B1-0F52-C8C2-E3C2-18C58609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26" y="1142517"/>
            <a:ext cx="5622932" cy="1689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North American</a:t>
            </a:r>
            <a:b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Microvascular Network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C6F9E-9F91-CDA3-84EA-26531BE2C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926" y="3676495"/>
            <a:ext cx="4248150" cy="89892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Nathaniel R. Smilowitz MD, MS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  <a:p>
            <a:pPr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CE513F-15C6-5D8D-DDEF-2172E6226A92}"/>
              </a:ext>
            </a:extLst>
          </p:cNvPr>
          <p:cNvGrpSpPr>
            <a:grpSpLocks noChangeAspect="1"/>
          </p:cNvGrpSpPr>
          <p:nvPr/>
        </p:nvGrpSpPr>
        <p:grpSpPr>
          <a:xfrm>
            <a:off x="246926" y="259491"/>
            <a:ext cx="1560876" cy="677363"/>
            <a:chOff x="2138363" y="5326063"/>
            <a:chExt cx="1935162" cy="839788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DBF75B1-5082-576F-E4C9-C0AF2B3865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463" y="5326063"/>
              <a:ext cx="674688" cy="252413"/>
            </a:xfrm>
            <a:custGeom>
              <a:avLst/>
              <a:gdLst>
                <a:gd name="T0" fmla="*/ 1236 w 1237"/>
                <a:gd name="T1" fmla="*/ 308 h 462"/>
                <a:gd name="T2" fmla="*/ 1236 w 1237"/>
                <a:gd name="T3" fmla="*/ 306 h 462"/>
                <a:gd name="T4" fmla="*/ 1227 w 1237"/>
                <a:gd name="T5" fmla="*/ 293 h 462"/>
                <a:gd name="T6" fmla="*/ 1129 w 1237"/>
                <a:gd name="T7" fmla="*/ 181 h 462"/>
                <a:gd name="T8" fmla="*/ 668 w 1237"/>
                <a:gd name="T9" fmla="*/ 0 h 462"/>
                <a:gd name="T10" fmla="*/ 137 w 1237"/>
                <a:gd name="T11" fmla="*/ 245 h 462"/>
                <a:gd name="T12" fmla="*/ 2 w 1237"/>
                <a:gd name="T13" fmla="*/ 457 h 462"/>
                <a:gd name="T14" fmla="*/ 2 w 1237"/>
                <a:gd name="T15" fmla="*/ 461 h 462"/>
                <a:gd name="T16" fmla="*/ 5 w 1237"/>
                <a:gd name="T17" fmla="*/ 457 h 462"/>
                <a:gd name="T18" fmla="*/ 155 w 1237"/>
                <a:gd name="T19" fmla="*/ 269 h 462"/>
                <a:gd name="T20" fmla="*/ 670 w 1237"/>
                <a:gd name="T21" fmla="*/ 90 h 462"/>
                <a:gd name="T22" fmla="*/ 1101 w 1237"/>
                <a:gd name="T23" fmla="*/ 206 h 462"/>
                <a:gd name="T24" fmla="*/ 1224 w 1237"/>
                <a:gd name="T25" fmla="*/ 298 h 462"/>
                <a:gd name="T26" fmla="*/ 1234 w 1237"/>
                <a:gd name="T27" fmla="*/ 307 h 462"/>
                <a:gd name="T28" fmla="*/ 1236 w 1237"/>
                <a:gd name="T29" fmla="*/ 30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7" h="462">
                  <a:moveTo>
                    <a:pt x="1236" y="308"/>
                  </a:moveTo>
                  <a:cubicBezTo>
                    <a:pt x="1236" y="307"/>
                    <a:pt x="1237" y="307"/>
                    <a:pt x="1236" y="306"/>
                  </a:cubicBezTo>
                  <a:cubicBezTo>
                    <a:pt x="1235" y="304"/>
                    <a:pt x="1233" y="301"/>
                    <a:pt x="1227" y="293"/>
                  </a:cubicBezTo>
                  <a:cubicBezTo>
                    <a:pt x="1221" y="284"/>
                    <a:pt x="1181" y="228"/>
                    <a:pt x="1129" y="181"/>
                  </a:cubicBezTo>
                  <a:cubicBezTo>
                    <a:pt x="1077" y="134"/>
                    <a:pt x="919" y="0"/>
                    <a:pt x="668" y="0"/>
                  </a:cubicBezTo>
                  <a:cubicBezTo>
                    <a:pt x="406" y="0"/>
                    <a:pt x="229" y="142"/>
                    <a:pt x="137" y="245"/>
                  </a:cubicBezTo>
                  <a:cubicBezTo>
                    <a:pt x="48" y="344"/>
                    <a:pt x="3" y="454"/>
                    <a:pt x="2" y="457"/>
                  </a:cubicBezTo>
                  <a:cubicBezTo>
                    <a:pt x="1" y="460"/>
                    <a:pt x="0" y="461"/>
                    <a:pt x="2" y="461"/>
                  </a:cubicBezTo>
                  <a:cubicBezTo>
                    <a:pt x="3" y="462"/>
                    <a:pt x="4" y="460"/>
                    <a:pt x="5" y="457"/>
                  </a:cubicBezTo>
                  <a:cubicBezTo>
                    <a:pt x="7" y="454"/>
                    <a:pt x="54" y="352"/>
                    <a:pt x="155" y="269"/>
                  </a:cubicBezTo>
                  <a:cubicBezTo>
                    <a:pt x="256" y="186"/>
                    <a:pt x="424" y="90"/>
                    <a:pt x="670" y="90"/>
                  </a:cubicBezTo>
                  <a:cubicBezTo>
                    <a:pt x="880" y="90"/>
                    <a:pt x="1031" y="165"/>
                    <a:pt x="1101" y="206"/>
                  </a:cubicBezTo>
                  <a:cubicBezTo>
                    <a:pt x="1170" y="248"/>
                    <a:pt x="1214" y="289"/>
                    <a:pt x="1224" y="298"/>
                  </a:cubicBezTo>
                  <a:cubicBezTo>
                    <a:pt x="1229" y="303"/>
                    <a:pt x="1232" y="306"/>
                    <a:pt x="1234" y="307"/>
                  </a:cubicBezTo>
                  <a:cubicBezTo>
                    <a:pt x="1235" y="308"/>
                    <a:pt x="1235" y="308"/>
                    <a:pt x="1236" y="3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D5FB6D1-AAA3-1FB8-F787-A3FC4C226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8363" y="5708651"/>
              <a:ext cx="612775" cy="457200"/>
            </a:xfrm>
            <a:custGeom>
              <a:avLst/>
              <a:gdLst>
                <a:gd name="T0" fmla="*/ 13 w 1127"/>
                <a:gd name="T1" fmla="*/ 0 h 835"/>
                <a:gd name="T2" fmla="*/ 14 w 1127"/>
                <a:gd name="T3" fmla="*/ 0 h 835"/>
                <a:gd name="T4" fmla="*/ 15 w 1127"/>
                <a:gd name="T5" fmla="*/ 10 h 835"/>
                <a:gd name="T6" fmla="*/ 72 w 1127"/>
                <a:gd name="T7" fmla="*/ 265 h 835"/>
                <a:gd name="T8" fmla="*/ 431 w 1127"/>
                <a:gd name="T9" fmla="*/ 627 h 835"/>
                <a:gd name="T10" fmla="*/ 897 w 1127"/>
                <a:gd name="T11" fmla="*/ 712 h 835"/>
                <a:gd name="T12" fmla="*/ 1122 w 1127"/>
                <a:gd name="T13" fmla="*/ 648 h 835"/>
                <a:gd name="T14" fmla="*/ 1127 w 1127"/>
                <a:gd name="T15" fmla="*/ 647 h 835"/>
                <a:gd name="T16" fmla="*/ 1127 w 1127"/>
                <a:gd name="T17" fmla="*/ 647 h 835"/>
                <a:gd name="T18" fmla="*/ 1123 w 1127"/>
                <a:gd name="T19" fmla="*/ 651 h 835"/>
                <a:gd name="T20" fmla="*/ 1107 w 1127"/>
                <a:gd name="T21" fmla="*/ 664 h 835"/>
                <a:gd name="T22" fmla="*/ 969 w 1127"/>
                <a:gd name="T23" fmla="*/ 741 h 835"/>
                <a:gd name="T24" fmla="*/ 375 w 1127"/>
                <a:gd name="T25" fmla="*/ 712 h 835"/>
                <a:gd name="T26" fmla="*/ 25 w 1127"/>
                <a:gd name="T27" fmla="*/ 231 h 835"/>
                <a:gd name="T28" fmla="*/ 11 w 1127"/>
                <a:gd name="T29" fmla="*/ 6 h 835"/>
                <a:gd name="T30" fmla="*/ 12 w 1127"/>
                <a:gd name="T31" fmla="*/ 1 h 835"/>
                <a:gd name="T32" fmla="*/ 13 w 1127"/>
                <a:gd name="T3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7" h="835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4"/>
                    <a:pt x="15" y="10"/>
                  </a:cubicBezTo>
                  <a:cubicBezTo>
                    <a:pt x="15" y="14"/>
                    <a:pt x="9" y="136"/>
                    <a:pt x="72" y="265"/>
                  </a:cubicBezTo>
                  <a:cubicBezTo>
                    <a:pt x="136" y="397"/>
                    <a:pt x="249" y="536"/>
                    <a:pt x="431" y="627"/>
                  </a:cubicBezTo>
                  <a:cubicBezTo>
                    <a:pt x="603" y="713"/>
                    <a:pt x="771" y="725"/>
                    <a:pt x="897" y="712"/>
                  </a:cubicBezTo>
                  <a:cubicBezTo>
                    <a:pt x="1018" y="698"/>
                    <a:pt x="1111" y="653"/>
                    <a:pt x="1122" y="648"/>
                  </a:cubicBezTo>
                  <a:cubicBezTo>
                    <a:pt x="1126" y="647"/>
                    <a:pt x="1127" y="646"/>
                    <a:pt x="1127" y="647"/>
                  </a:cubicBezTo>
                  <a:cubicBezTo>
                    <a:pt x="1127" y="647"/>
                    <a:pt x="1127" y="647"/>
                    <a:pt x="1127" y="647"/>
                  </a:cubicBezTo>
                  <a:cubicBezTo>
                    <a:pt x="1127" y="648"/>
                    <a:pt x="1125" y="649"/>
                    <a:pt x="1123" y="651"/>
                  </a:cubicBezTo>
                  <a:cubicBezTo>
                    <a:pt x="1119" y="654"/>
                    <a:pt x="1114" y="659"/>
                    <a:pt x="1107" y="664"/>
                  </a:cubicBezTo>
                  <a:cubicBezTo>
                    <a:pt x="1092" y="675"/>
                    <a:pt x="1064" y="701"/>
                    <a:pt x="969" y="741"/>
                  </a:cubicBezTo>
                  <a:cubicBezTo>
                    <a:pt x="832" y="799"/>
                    <a:pt x="604" y="835"/>
                    <a:pt x="375" y="712"/>
                  </a:cubicBezTo>
                  <a:cubicBezTo>
                    <a:pt x="157" y="593"/>
                    <a:pt x="59" y="388"/>
                    <a:pt x="25" y="231"/>
                  </a:cubicBezTo>
                  <a:cubicBezTo>
                    <a:pt x="0" y="113"/>
                    <a:pt x="11" y="14"/>
                    <a:pt x="11" y="6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A033528-F97B-F50E-34B7-A8953C0BA9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9175" y="5591176"/>
              <a:ext cx="1784350" cy="554038"/>
            </a:xfrm>
            <a:custGeom>
              <a:avLst/>
              <a:gdLst>
                <a:gd name="T0" fmla="*/ 602 w 3275"/>
                <a:gd name="T1" fmla="*/ 0 h 1014"/>
                <a:gd name="T2" fmla="*/ 477 w 3275"/>
                <a:gd name="T3" fmla="*/ 267 h 1014"/>
                <a:gd name="T4" fmla="*/ 1268 w 3275"/>
                <a:gd name="T5" fmla="*/ 357 h 1014"/>
                <a:gd name="T6" fmla="*/ 1400 w 3275"/>
                <a:gd name="T7" fmla="*/ 439 h 1014"/>
                <a:gd name="T8" fmla="*/ 99 w 3275"/>
                <a:gd name="T9" fmla="*/ 0 h 1014"/>
                <a:gd name="T10" fmla="*/ 90 w 3275"/>
                <a:gd name="T11" fmla="*/ 180 h 1014"/>
                <a:gd name="T12" fmla="*/ 323 w 3275"/>
                <a:gd name="T13" fmla="*/ 0 h 1014"/>
                <a:gd name="T14" fmla="*/ 1030 w 3275"/>
                <a:gd name="T15" fmla="*/ 0 h 1014"/>
                <a:gd name="T16" fmla="*/ 824 w 3275"/>
                <a:gd name="T17" fmla="*/ 280 h 1014"/>
                <a:gd name="T18" fmla="*/ 879 w 3275"/>
                <a:gd name="T19" fmla="*/ 446 h 1014"/>
                <a:gd name="T20" fmla="*/ 1406 w 3275"/>
                <a:gd name="T21" fmla="*/ 874 h 1014"/>
                <a:gd name="T22" fmla="*/ 1312 w 3275"/>
                <a:gd name="T23" fmla="*/ 849 h 1014"/>
                <a:gd name="T24" fmla="*/ 1523 w 3275"/>
                <a:gd name="T25" fmla="*/ 898 h 1014"/>
                <a:gd name="T26" fmla="*/ 1407 w 3275"/>
                <a:gd name="T27" fmla="*/ 816 h 1014"/>
                <a:gd name="T28" fmla="*/ 2375 w 3275"/>
                <a:gd name="T29" fmla="*/ 280 h 1014"/>
                <a:gd name="T30" fmla="*/ 2516 w 3275"/>
                <a:gd name="T31" fmla="*/ 114 h 1014"/>
                <a:gd name="T32" fmla="*/ 2562 w 3275"/>
                <a:gd name="T33" fmla="*/ 280 h 1014"/>
                <a:gd name="T34" fmla="*/ 2406 w 3275"/>
                <a:gd name="T35" fmla="*/ 556 h 1014"/>
                <a:gd name="T36" fmla="*/ 2406 w 3275"/>
                <a:gd name="T37" fmla="*/ 790 h 1014"/>
                <a:gd name="T38" fmla="*/ 2573 w 3275"/>
                <a:gd name="T39" fmla="*/ 1008 h 1014"/>
                <a:gd name="T40" fmla="*/ 3214 w 3275"/>
                <a:gd name="T41" fmla="*/ 334 h 1014"/>
                <a:gd name="T42" fmla="*/ 3275 w 3275"/>
                <a:gd name="T43" fmla="*/ 285 h 1014"/>
                <a:gd name="T44" fmla="*/ 3273 w 3275"/>
                <a:gd name="T45" fmla="*/ 380 h 1014"/>
                <a:gd name="T46" fmla="*/ 3187 w 3275"/>
                <a:gd name="T47" fmla="*/ 247 h 1014"/>
                <a:gd name="T48" fmla="*/ 2798 w 3275"/>
                <a:gd name="T49" fmla="*/ 154 h 1014"/>
                <a:gd name="T50" fmla="*/ 2798 w 3275"/>
                <a:gd name="T51" fmla="*/ 439 h 1014"/>
                <a:gd name="T52" fmla="*/ 2870 w 3275"/>
                <a:gd name="T53" fmla="*/ 439 h 1014"/>
                <a:gd name="T54" fmla="*/ 2202 w 3275"/>
                <a:gd name="T55" fmla="*/ 583 h 1014"/>
                <a:gd name="T56" fmla="*/ 2063 w 3275"/>
                <a:gd name="T57" fmla="*/ 762 h 1014"/>
                <a:gd name="T58" fmla="*/ 2261 w 3275"/>
                <a:gd name="T59" fmla="*/ 1007 h 1014"/>
                <a:gd name="T60" fmla="*/ 2234 w 3275"/>
                <a:gd name="T61" fmla="*/ 940 h 1014"/>
                <a:gd name="T62" fmla="*/ 2268 w 3275"/>
                <a:gd name="T63" fmla="*/ 689 h 1014"/>
                <a:gd name="T64" fmla="*/ 1859 w 3275"/>
                <a:gd name="T65" fmla="*/ 154 h 1014"/>
                <a:gd name="T66" fmla="*/ 1859 w 3275"/>
                <a:gd name="T67" fmla="*/ 439 h 1014"/>
                <a:gd name="T68" fmla="*/ 1931 w 3275"/>
                <a:gd name="T69" fmla="*/ 439 h 1014"/>
                <a:gd name="T70" fmla="*/ 1615 w 3275"/>
                <a:gd name="T71" fmla="*/ 439 h 1014"/>
                <a:gd name="T72" fmla="*/ 1700 w 3275"/>
                <a:gd name="T73" fmla="*/ 221 h 1014"/>
                <a:gd name="T74" fmla="*/ 1495 w 3275"/>
                <a:gd name="T75" fmla="*/ 226 h 1014"/>
                <a:gd name="T76" fmla="*/ 1608 w 3275"/>
                <a:gd name="T77" fmla="*/ 230 h 1014"/>
                <a:gd name="T78" fmla="*/ 1614 w 3275"/>
                <a:gd name="T79" fmla="*/ 436 h 1014"/>
                <a:gd name="T80" fmla="*/ 1534 w 3275"/>
                <a:gd name="T81" fmla="*/ 342 h 1014"/>
                <a:gd name="T82" fmla="*/ 1871 w 3275"/>
                <a:gd name="T83" fmla="*/ 790 h 1014"/>
                <a:gd name="T84" fmla="*/ 1666 w 3275"/>
                <a:gd name="T85" fmla="*/ 795 h 1014"/>
                <a:gd name="T86" fmla="*/ 1779 w 3275"/>
                <a:gd name="T87" fmla="*/ 799 h 1014"/>
                <a:gd name="T88" fmla="*/ 1785 w 3275"/>
                <a:gd name="T89" fmla="*/ 1005 h 1014"/>
                <a:gd name="T90" fmla="*/ 1871 w 3275"/>
                <a:gd name="T91" fmla="*/ 928 h 1014"/>
                <a:gd name="T92" fmla="*/ 1779 w 3275"/>
                <a:gd name="T93" fmla="*/ 854 h 1014"/>
                <a:gd name="T94" fmla="*/ 2026 w 3275"/>
                <a:gd name="T95" fmla="*/ 606 h 1014"/>
                <a:gd name="T96" fmla="*/ 1030 w 3275"/>
                <a:gd name="T97" fmla="*/ 740 h 1014"/>
                <a:gd name="T98" fmla="*/ 1030 w 3275"/>
                <a:gd name="T99" fmla="*/ 1008 h 1014"/>
                <a:gd name="T100" fmla="*/ 1267 w 3275"/>
                <a:gd name="T101" fmla="*/ 1008 h 1014"/>
                <a:gd name="T102" fmla="*/ 2058 w 3275"/>
                <a:gd name="T103" fmla="*/ 482 h 1014"/>
                <a:gd name="T104" fmla="*/ 2183 w 3275"/>
                <a:gd name="T105" fmla="*/ 365 h 1014"/>
                <a:gd name="T106" fmla="*/ 2327 w 3275"/>
                <a:gd name="T107" fmla="*/ 231 h 1014"/>
                <a:gd name="T108" fmla="*/ 2363 w 3275"/>
                <a:gd name="T109" fmla="*/ 112 h 1014"/>
                <a:gd name="T110" fmla="*/ 2075 w 3275"/>
                <a:gd name="T111" fmla="*/ 231 h 1014"/>
                <a:gd name="T112" fmla="*/ 2058 w 3275"/>
                <a:gd name="T113" fmla="*/ 482 h 1014"/>
                <a:gd name="T114" fmla="*/ 2166 w 3275"/>
                <a:gd name="T115" fmla="*/ 233 h 1014"/>
                <a:gd name="T116" fmla="*/ 2208 w 3275"/>
                <a:gd name="T117" fmla="*/ 444 h 1014"/>
                <a:gd name="T118" fmla="*/ 2155 w 3275"/>
                <a:gd name="T119" fmla="*/ 43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5" h="1014">
                  <a:moveTo>
                    <a:pt x="575" y="439"/>
                  </a:moveTo>
                  <a:cubicBezTo>
                    <a:pt x="575" y="266"/>
                    <a:pt x="575" y="266"/>
                    <a:pt x="575" y="266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28" y="175"/>
                    <a:pt x="528" y="175"/>
                    <a:pt x="528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439"/>
                    <a:pt x="477" y="439"/>
                    <a:pt x="477" y="439"/>
                  </a:cubicBezTo>
                  <a:lnTo>
                    <a:pt x="575" y="439"/>
                  </a:lnTo>
                  <a:close/>
                  <a:moveTo>
                    <a:pt x="1400" y="357"/>
                  </a:moveTo>
                  <a:cubicBezTo>
                    <a:pt x="1268" y="357"/>
                    <a:pt x="1268" y="357"/>
                    <a:pt x="1268" y="357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439"/>
                    <a:pt x="1170" y="439"/>
                    <a:pt x="1170" y="439"/>
                  </a:cubicBezTo>
                  <a:cubicBezTo>
                    <a:pt x="1400" y="439"/>
                    <a:pt x="1400" y="439"/>
                    <a:pt x="1400" y="439"/>
                  </a:cubicBezTo>
                  <a:lnTo>
                    <a:pt x="1400" y="357"/>
                  </a:lnTo>
                  <a:close/>
                  <a:moveTo>
                    <a:pt x="234" y="252"/>
                  </a:moveTo>
                  <a:cubicBezTo>
                    <a:pt x="203" y="190"/>
                    <a:pt x="105" y="11"/>
                    <a:pt x="10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90" y="439"/>
                    <a:pt x="90" y="439"/>
                    <a:pt x="90" y="439"/>
                  </a:cubicBezTo>
                  <a:cubicBezTo>
                    <a:pt x="90" y="180"/>
                    <a:pt x="90" y="180"/>
                    <a:pt x="90" y="180"/>
                  </a:cubicBezTo>
                  <a:cubicBezTo>
                    <a:pt x="122" y="241"/>
                    <a:pt x="227" y="428"/>
                    <a:pt x="233" y="437"/>
                  </a:cubicBezTo>
                  <a:cubicBezTo>
                    <a:pt x="234" y="439"/>
                    <a:pt x="234" y="439"/>
                    <a:pt x="234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234" y="252"/>
                  </a:lnTo>
                  <a:close/>
                  <a:moveTo>
                    <a:pt x="1030" y="285"/>
                  </a:moveTo>
                  <a:cubicBezTo>
                    <a:pt x="1030" y="0"/>
                    <a:pt x="1030" y="0"/>
                    <a:pt x="1030" y="0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936" y="281"/>
                    <a:pt x="936" y="281"/>
                    <a:pt x="936" y="281"/>
                  </a:cubicBezTo>
                  <a:cubicBezTo>
                    <a:pt x="936" y="339"/>
                    <a:pt x="920" y="362"/>
                    <a:pt x="880" y="362"/>
                  </a:cubicBezTo>
                  <a:cubicBezTo>
                    <a:pt x="840" y="362"/>
                    <a:pt x="824" y="339"/>
                    <a:pt x="824" y="280"/>
                  </a:cubicBezTo>
                  <a:cubicBezTo>
                    <a:pt x="824" y="0"/>
                    <a:pt x="824" y="0"/>
                    <a:pt x="824" y="0"/>
                  </a:cubicBezTo>
                  <a:cubicBezTo>
                    <a:pt x="726" y="0"/>
                    <a:pt x="726" y="0"/>
                    <a:pt x="726" y="0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6" y="392"/>
                    <a:pt x="778" y="446"/>
                    <a:pt x="879" y="446"/>
                  </a:cubicBezTo>
                  <a:cubicBezTo>
                    <a:pt x="981" y="446"/>
                    <a:pt x="1030" y="394"/>
                    <a:pt x="1030" y="285"/>
                  </a:cubicBezTo>
                  <a:moveTo>
                    <a:pt x="1520" y="903"/>
                  </a:moveTo>
                  <a:cubicBezTo>
                    <a:pt x="1508" y="921"/>
                    <a:pt x="1486" y="941"/>
                    <a:pt x="1457" y="941"/>
                  </a:cubicBezTo>
                  <a:cubicBezTo>
                    <a:pt x="1427" y="941"/>
                    <a:pt x="1410" y="919"/>
                    <a:pt x="1406" y="874"/>
                  </a:cubicBezTo>
                  <a:cubicBezTo>
                    <a:pt x="1580" y="874"/>
                    <a:pt x="1580" y="874"/>
                    <a:pt x="1580" y="874"/>
                  </a:cubicBezTo>
                  <a:cubicBezTo>
                    <a:pt x="1580" y="854"/>
                    <a:pt x="1580" y="854"/>
                    <a:pt x="1580" y="854"/>
                  </a:cubicBezTo>
                  <a:cubicBezTo>
                    <a:pt x="1580" y="745"/>
                    <a:pt x="1533" y="682"/>
                    <a:pt x="1451" y="682"/>
                  </a:cubicBezTo>
                  <a:cubicBezTo>
                    <a:pt x="1387" y="682"/>
                    <a:pt x="1312" y="726"/>
                    <a:pt x="1312" y="849"/>
                  </a:cubicBezTo>
                  <a:cubicBezTo>
                    <a:pt x="1312" y="952"/>
                    <a:pt x="1365" y="1014"/>
                    <a:pt x="1453" y="1014"/>
                  </a:cubicBezTo>
                  <a:cubicBezTo>
                    <a:pt x="1506" y="1014"/>
                    <a:pt x="1547" y="993"/>
                    <a:pt x="1578" y="948"/>
                  </a:cubicBezTo>
                  <a:cubicBezTo>
                    <a:pt x="1580" y="945"/>
                    <a:pt x="1580" y="945"/>
                    <a:pt x="1580" y="945"/>
                  </a:cubicBezTo>
                  <a:cubicBezTo>
                    <a:pt x="1523" y="898"/>
                    <a:pt x="1523" y="898"/>
                    <a:pt x="1523" y="898"/>
                  </a:cubicBezTo>
                  <a:lnTo>
                    <a:pt x="1520" y="903"/>
                  </a:lnTo>
                  <a:close/>
                  <a:moveTo>
                    <a:pt x="1451" y="758"/>
                  </a:moveTo>
                  <a:cubicBezTo>
                    <a:pt x="1460" y="758"/>
                    <a:pt x="1487" y="758"/>
                    <a:pt x="1492" y="816"/>
                  </a:cubicBezTo>
                  <a:cubicBezTo>
                    <a:pt x="1407" y="816"/>
                    <a:pt x="1407" y="816"/>
                    <a:pt x="1407" y="816"/>
                  </a:cubicBezTo>
                  <a:cubicBezTo>
                    <a:pt x="1412" y="778"/>
                    <a:pt x="1427" y="758"/>
                    <a:pt x="1451" y="758"/>
                  </a:cubicBezTo>
                  <a:moveTo>
                    <a:pt x="2516" y="114"/>
                  </a:moveTo>
                  <a:cubicBezTo>
                    <a:pt x="2476" y="114"/>
                    <a:pt x="2442" y="127"/>
                    <a:pt x="2418" y="152"/>
                  </a:cubicBezTo>
                  <a:cubicBezTo>
                    <a:pt x="2389" y="181"/>
                    <a:pt x="2375" y="224"/>
                    <a:pt x="2375" y="280"/>
                  </a:cubicBezTo>
                  <a:cubicBezTo>
                    <a:pt x="2375" y="402"/>
                    <a:pt x="2448" y="446"/>
                    <a:pt x="2516" y="446"/>
                  </a:cubicBezTo>
                  <a:cubicBezTo>
                    <a:pt x="2584" y="446"/>
                    <a:pt x="2657" y="402"/>
                    <a:pt x="2657" y="280"/>
                  </a:cubicBezTo>
                  <a:cubicBezTo>
                    <a:pt x="2657" y="224"/>
                    <a:pt x="2643" y="181"/>
                    <a:pt x="2614" y="152"/>
                  </a:cubicBezTo>
                  <a:cubicBezTo>
                    <a:pt x="2589" y="127"/>
                    <a:pt x="2555" y="114"/>
                    <a:pt x="2516" y="114"/>
                  </a:cubicBezTo>
                  <a:moveTo>
                    <a:pt x="2516" y="370"/>
                  </a:moveTo>
                  <a:cubicBezTo>
                    <a:pt x="2496" y="370"/>
                    <a:pt x="2470" y="361"/>
                    <a:pt x="2470" y="280"/>
                  </a:cubicBezTo>
                  <a:cubicBezTo>
                    <a:pt x="2470" y="219"/>
                    <a:pt x="2484" y="191"/>
                    <a:pt x="2516" y="191"/>
                  </a:cubicBezTo>
                  <a:cubicBezTo>
                    <a:pt x="2536" y="191"/>
                    <a:pt x="2562" y="200"/>
                    <a:pt x="2562" y="280"/>
                  </a:cubicBezTo>
                  <a:cubicBezTo>
                    <a:pt x="2562" y="342"/>
                    <a:pt x="2548" y="370"/>
                    <a:pt x="2516" y="370"/>
                  </a:cubicBezTo>
                  <a:moveTo>
                    <a:pt x="2494" y="682"/>
                  </a:moveTo>
                  <a:cubicBezTo>
                    <a:pt x="2456" y="682"/>
                    <a:pt x="2425" y="702"/>
                    <a:pt x="2406" y="723"/>
                  </a:cubicBezTo>
                  <a:cubicBezTo>
                    <a:pt x="2406" y="556"/>
                    <a:pt x="2406" y="556"/>
                    <a:pt x="2406" y="556"/>
                  </a:cubicBezTo>
                  <a:cubicBezTo>
                    <a:pt x="2310" y="569"/>
                    <a:pt x="2310" y="569"/>
                    <a:pt x="2310" y="569"/>
                  </a:cubicBezTo>
                  <a:cubicBezTo>
                    <a:pt x="2310" y="1008"/>
                    <a:pt x="2310" y="1008"/>
                    <a:pt x="2310" y="1008"/>
                  </a:cubicBezTo>
                  <a:cubicBezTo>
                    <a:pt x="2406" y="1008"/>
                    <a:pt x="2406" y="1008"/>
                    <a:pt x="2406" y="1008"/>
                  </a:cubicBezTo>
                  <a:cubicBezTo>
                    <a:pt x="2406" y="790"/>
                    <a:pt x="2406" y="790"/>
                    <a:pt x="2406" y="790"/>
                  </a:cubicBezTo>
                  <a:cubicBezTo>
                    <a:pt x="2425" y="773"/>
                    <a:pt x="2441" y="765"/>
                    <a:pt x="2455" y="765"/>
                  </a:cubicBezTo>
                  <a:cubicBezTo>
                    <a:pt x="2467" y="765"/>
                    <a:pt x="2478" y="768"/>
                    <a:pt x="2478" y="796"/>
                  </a:cubicBezTo>
                  <a:cubicBezTo>
                    <a:pt x="2478" y="1008"/>
                    <a:pt x="2478" y="1008"/>
                    <a:pt x="2478" y="1008"/>
                  </a:cubicBezTo>
                  <a:cubicBezTo>
                    <a:pt x="2573" y="1008"/>
                    <a:pt x="2573" y="1008"/>
                    <a:pt x="2573" y="1008"/>
                  </a:cubicBezTo>
                  <a:cubicBezTo>
                    <a:pt x="2573" y="768"/>
                    <a:pt x="2573" y="768"/>
                    <a:pt x="2573" y="768"/>
                  </a:cubicBezTo>
                  <a:cubicBezTo>
                    <a:pt x="2573" y="712"/>
                    <a:pt x="2546" y="682"/>
                    <a:pt x="2494" y="682"/>
                  </a:cubicBezTo>
                  <a:moveTo>
                    <a:pt x="3217" y="330"/>
                  </a:moveTo>
                  <a:cubicBezTo>
                    <a:pt x="3214" y="334"/>
                    <a:pt x="3214" y="334"/>
                    <a:pt x="3214" y="334"/>
                  </a:cubicBezTo>
                  <a:cubicBezTo>
                    <a:pt x="3203" y="353"/>
                    <a:pt x="3180" y="372"/>
                    <a:pt x="3152" y="372"/>
                  </a:cubicBezTo>
                  <a:cubicBezTo>
                    <a:pt x="3121" y="372"/>
                    <a:pt x="3105" y="350"/>
                    <a:pt x="3101" y="306"/>
                  </a:cubicBezTo>
                  <a:cubicBezTo>
                    <a:pt x="3275" y="306"/>
                    <a:pt x="3275" y="306"/>
                    <a:pt x="3275" y="306"/>
                  </a:cubicBezTo>
                  <a:cubicBezTo>
                    <a:pt x="3275" y="285"/>
                    <a:pt x="3275" y="285"/>
                    <a:pt x="3275" y="285"/>
                  </a:cubicBezTo>
                  <a:cubicBezTo>
                    <a:pt x="3275" y="176"/>
                    <a:pt x="3227" y="114"/>
                    <a:pt x="3145" y="114"/>
                  </a:cubicBezTo>
                  <a:cubicBezTo>
                    <a:pt x="3081" y="114"/>
                    <a:pt x="3007" y="157"/>
                    <a:pt x="3007" y="280"/>
                  </a:cubicBezTo>
                  <a:cubicBezTo>
                    <a:pt x="3007" y="384"/>
                    <a:pt x="3060" y="446"/>
                    <a:pt x="3148" y="446"/>
                  </a:cubicBezTo>
                  <a:cubicBezTo>
                    <a:pt x="3201" y="446"/>
                    <a:pt x="3242" y="424"/>
                    <a:pt x="3273" y="380"/>
                  </a:cubicBezTo>
                  <a:cubicBezTo>
                    <a:pt x="3275" y="376"/>
                    <a:pt x="3275" y="376"/>
                    <a:pt x="3275" y="376"/>
                  </a:cubicBezTo>
                  <a:lnTo>
                    <a:pt x="3217" y="330"/>
                  </a:lnTo>
                  <a:close/>
                  <a:moveTo>
                    <a:pt x="3145" y="189"/>
                  </a:moveTo>
                  <a:cubicBezTo>
                    <a:pt x="3154" y="189"/>
                    <a:pt x="3181" y="189"/>
                    <a:pt x="3187" y="247"/>
                  </a:cubicBezTo>
                  <a:cubicBezTo>
                    <a:pt x="3102" y="247"/>
                    <a:pt x="3102" y="247"/>
                    <a:pt x="3102" y="247"/>
                  </a:cubicBezTo>
                  <a:cubicBezTo>
                    <a:pt x="3107" y="210"/>
                    <a:pt x="3122" y="189"/>
                    <a:pt x="3145" y="189"/>
                  </a:cubicBezTo>
                  <a:moveTo>
                    <a:pt x="2886" y="114"/>
                  </a:moveTo>
                  <a:cubicBezTo>
                    <a:pt x="2848" y="114"/>
                    <a:pt x="2817" y="134"/>
                    <a:pt x="2798" y="154"/>
                  </a:cubicBezTo>
                  <a:cubicBezTo>
                    <a:pt x="2798" y="120"/>
                    <a:pt x="2798" y="120"/>
                    <a:pt x="2798" y="120"/>
                  </a:cubicBezTo>
                  <a:cubicBezTo>
                    <a:pt x="2702" y="120"/>
                    <a:pt x="2702" y="120"/>
                    <a:pt x="2702" y="120"/>
                  </a:cubicBezTo>
                  <a:cubicBezTo>
                    <a:pt x="2702" y="439"/>
                    <a:pt x="2702" y="439"/>
                    <a:pt x="2702" y="439"/>
                  </a:cubicBezTo>
                  <a:cubicBezTo>
                    <a:pt x="2798" y="439"/>
                    <a:pt x="2798" y="439"/>
                    <a:pt x="2798" y="439"/>
                  </a:cubicBezTo>
                  <a:cubicBezTo>
                    <a:pt x="2798" y="221"/>
                    <a:pt x="2798" y="221"/>
                    <a:pt x="2798" y="221"/>
                  </a:cubicBezTo>
                  <a:cubicBezTo>
                    <a:pt x="2817" y="204"/>
                    <a:pt x="2833" y="196"/>
                    <a:pt x="2847" y="196"/>
                  </a:cubicBezTo>
                  <a:cubicBezTo>
                    <a:pt x="2859" y="196"/>
                    <a:pt x="2870" y="200"/>
                    <a:pt x="2870" y="227"/>
                  </a:cubicBezTo>
                  <a:cubicBezTo>
                    <a:pt x="2870" y="439"/>
                    <a:pt x="2870" y="439"/>
                    <a:pt x="2870" y="439"/>
                  </a:cubicBezTo>
                  <a:cubicBezTo>
                    <a:pt x="2965" y="439"/>
                    <a:pt x="2965" y="439"/>
                    <a:pt x="2965" y="439"/>
                  </a:cubicBezTo>
                  <a:cubicBezTo>
                    <a:pt x="2965" y="200"/>
                    <a:pt x="2965" y="200"/>
                    <a:pt x="2965" y="200"/>
                  </a:cubicBezTo>
                  <a:cubicBezTo>
                    <a:pt x="2965" y="143"/>
                    <a:pt x="2938" y="114"/>
                    <a:pt x="2886" y="114"/>
                  </a:cubicBezTo>
                  <a:moveTo>
                    <a:pt x="2202" y="583"/>
                  </a:moveTo>
                  <a:cubicBezTo>
                    <a:pt x="2107" y="596"/>
                    <a:pt x="2107" y="596"/>
                    <a:pt x="2107" y="596"/>
                  </a:cubicBezTo>
                  <a:cubicBezTo>
                    <a:pt x="2107" y="689"/>
                    <a:pt x="2107" y="689"/>
                    <a:pt x="2107" y="689"/>
                  </a:cubicBezTo>
                  <a:cubicBezTo>
                    <a:pt x="2063" y="689"/>
                    <a:pt x="2063" y="689"/>
                    <a:pt x="2063" y="689"/>
                  </a:cubicBezTo>
                  <a:cubicBezTo>
                    <a:pt x="2063" y="762"/>
                    <a:pt x="2063" y="762"/>
                    <a:pt x="2063" y="762"/>
                  </a:cubicBezTo>
                  <a:cubicBezTo>
                    <a:pt x="2107" y="762"/>
                    <a:pt x="2107" y="762"/>
                    <a:pt x="2107" y="762"/>
                  </a:cubicBezTo>
                  <a:cubicBezTo>
                    <a:pt x="2107" y="926"/>
                    <a:pt x="2107" y="926"/>
                    <a:pt x="2107" y="926"/>
                  </a:cubicBezTo>
                  <a:cubicBezTo>
                    <a:pt x="2107" y="989"/>
                    <a:pt x="2133" y="1012"/>
                    <a:pt x="2206" y="1012"/>
                  </a:cubicBezTo>
                  <a:cubicBezTo>
                    <a:pt x="2225" y="1012"/>
                    <a:pt x="2254" y="1009"/>
                    <a:pt x="2261" y="1007"/>
                  </a:cubicBezTo>
                  <a:cubicBezTo>
                    <a:pt x="2264" y="1006"/>
                    <a:pt x="2264" y="1006"/>
                    <a:pt x="2264" y="1006"/>
                  </a:cubicBezTo>
                  <a:cubicBezTo>
                    <a:pt x="2264" y="934"/>
                    <a:pt x="2264" y="934"/>
                    <a:pt x="2264" y="934"/>
                  </a:cubicBezTo>
                  <a:cubicBezTo>
                    <a:pt x="2257" y="937"/>
                    <a:pt x="2257" y="937"/>
                    <a:pt x="2257" y="937"/>
                  </a:cubicBezTo>
                  <a:cubicBezTo>
                    <a:pt x="2254" y="938"/>
                    <a:pt x="2242" y="940"/>
                    <a:pt x="2234" y="940"/>
                  </a:cubicBezTo>
                  <a:cubicBezTo>
                    <a:pt x="2207" y="940"/>
                    <a:pt x="2202" y="933"/>
                    <a:pt x="2202" y="904"/>
                  </a:cubicBezTo>
                  <a:cubicBezTo>
                    <a:pt x="2202" y="762"/>
                    <a:pt x="2202" y="762"/>
                    <a:pt x="2202" y="762"/>
                  </a:cubicBezTo>
                  <a:cubicBezTo>
                    <a:pt x="2268" y="762"/>
                    <a:pt x="2268" y="762"/>
                    <a:pt x="2268" y="762"/>
                  </a:cubicBezTo>
                  <a:cubicBezTo>
                    <a:pt x="2268" y="689"/>
                    <a:pt x="2268" y="689"/>
                    <a:pt x="2268" y="689"/>
                  </a:cubicBezTo>
                  <a:cubicBezTo>
                    <a:pt x="2202" y="689"/>
                    <a:pt x="2202" y="689"/>
                    <a:pt x="2202" y="689"/>
                  </a:cubicBezTo>
                  <a:lnTo>
                    <a:pt x="2202" y="583"/>
                  </a:lnTo>
                  <a:close/>
                  <a:moveTo>
                    <a:pt x="1946" y="114"/>
                  </a:moveTo>
                  <a:cubicBezTo>
                    <a:pt x="1908" y="114"/>
                    <a:pt x="1877" y="134"/>
                    <a:pt x="1859" y="154"/>
                  </a:cubicBezTo>
                  <a:cubicBezTo>
                    <a:pt x="1859" y="120"/>
                    <a:pt x="1859" y="120"/>
                    <a:pt x="1859" y="120"/>
                  </a:cubicBezTo>
                  <a:cubicBezTo>
                    <a:pt x="1763" y="120"/>
                    <a:pt x="1763" y="120"/>
                    <a:pt x="1763" y="120"/>
                  </a:cubicBezTo>
                  <a:cubicBezTo>
                    <a:pt x="1763" y="439"/>
                    <a:pt x="1763" y="439"/>
                    <a:pt x="1763" y="439"/>
                  </a:cubicBezTo>
                  <a:cubicBezTo>
                    <a:pt x="1859" y="439"/>
                    <a:pt x="1859" y="439"/>
                    <a:pt x="1859" y="439"/>
                  </a:cubicBezTo>
                  <a:cubicBezTo>
                    <a:pt x="1859" y="221"/>
                    <a:pt x="1859" y="221"/>
                    <a:pt x="1859" y="221"/>
                  </a:cubicBezTo>
                  <a:cubicBezTo>
                    <a:pt x="1877" y="204"/>
                    <a:pt x="1894" y="196"/>
                    <a:pt x="1908" y="196"/>
                  </a:cubicBezTo>
                  <a:cubicBezTo>
                    <a:pt x="1920" y="196"/>
                    <a:pt x="1931" y="200"/>
                    <a:pt x="1931" y="227"/>
                  </a:cubicBezTo>
                  <a:cubicBezTo>
                    <a:pt x="1931" y="439"/>
                    <a:pt x="1931" y="439"/>
                    <a:pt x="1931" y="439"/>
                  </a:cubicBezTo>
                  <a:cubicBezTo>
                    <a:pt x="2026" y="439"/>
                    <a:pt x="2026" y="439"/>
                    <a:pt x="2026" y="439"/>
                  </a:cubicBezTo>
                  <a:cubicBezTo>
                    <a:pt x="2026" y="200"/>
                    <a:pt x="2026" y="200"/>
                    <a:pt x="2026" y="200"/>
                  </a:cubicBezTo>
                  <a:cubicBezTo>
                    <a:pt x="2026" y="143"/>
                    <a:pt x="1998" y="114"/>
                    <a:pt x="1946" y="114"/>
                  </a:cubicBezTo>
                  <a:moveTo>
                    <a:pt x="1615" y="439"/>
                  </a:moveTo>
                  <a:cubicBezTo>
                    <a:pt x="1710" y="439"/>
                    <a:pt x="1710" y="439"/>
                    <a:pt x="1710" y="439"/>
                  </a:cubicBezTo>
                  <a:cubicBezTo>
                    <a:pt x="1708" y="433"/>
                    <a:pt x="1708" y="433"/>
                    <a:pt x="1708" y="433"/>
                  </a:cubicBezTo>
                  <a:cubicBezTo>
                    <a:pt x="1702" y="419"/>
                    <a:pt x="1700" y="398"/>
                    <a:pt x="1700" y="359"/>
                  </a:cubicBezTo>
                  <a:cubicBezTo>
                    <a:pt x="1700" y="221"/>
                    <a:pt x="1700" y="221"/>
                    <a:pt x="1700" y="221"/>
                  </a:cubicBezTo>
                  <a:cubicBezTo>
                    <a:pt x="1700" y="148"/>
                    <a:pt x="1668" y="114"/>
                    <a:pt x="1597" y="114"/>
                  </a:cubicBezTo>
                  <a:cubicBezTo>
                    <a:pt x="1542" y="114"/>
                    <a:pt x="1492" y="131"/>
                    <a:pt x="1454" y="165"/>
                  </a:cubicBezTo>
                  <a:cubicBezTo>
                    <a:pt x="1450" y="168"/>
                    <a:pt x="1450" y="168"/>
                    <a:pt x="1450" y="168"/>
                  </a:cubicBezTo>
                  <a:cubicBezTo>
                    <a:pt x="1495" y="226"/>
                    <a:pt x="1495" y="226"/>
                    <a:pt x="1495" y="226"/>
                  </a:cubicBezTo>
                  <a:cubicBezTo>
                    <a:pt x="1499" y="223"/>
                    <a:pt x="1499" y="223"/>
                    <a:pt x="1499" y="223"/>
                  </a:cubicBezTo>
                  <a:cubicBezTo>
                    <a:pt x="1515" y="211"/>
                    <a:pt x="1548" y="191"/>
                    <a:pt x="1581" y="191"/>
                  </a:cubicBezTo>
                  <a:cubicBezTo>
                    <a:pt x="1600" y="191"/>
                    <a:pt x="1608" y="199"/>
                    <a:pt x="1608" y="221"/>
                  </a:cubicBezTo>
                  <a:cubicBezTo>
                    <a:pt x="1608" y="230"/>
                    <a:pt x="1608" y="230"/>
                    <a:pt x="1608" y="230"/>
                  </a:cubicBezTo>
                  <a:cubicBezTo>
                    <a:pt x="1495" y="251"/>
                    <a:pt x="1441" y="293"/>
                    <a:pt x="1441" y="357"/>
                  </a:cubicBezTo>
                  <a:cubicBezTo>
                    <a:pt x="1441" y="412"/>
                    <a:pt x="1470" y="443"/>
                    <a:pt x="1521" y="443"/>
                  </a:cubicBezTo>
                  <a:cubicBezTo>
                    <a:pt x="1556" y="443"/>
                    <a:pt x="1585" y="431"/>
                    <a:pt x="1608" y="405"/>
                  </a:cubicBezTo>
                  <a:cubicBezTo>
                    <a:pt x="1609" y="419"/>
                    <a:pt x="1611" y="428"/>
                    <a:pt x="1614" y="436"/>
                  </a:cubicBezTo>
                  <a:lnTo>
                    <a:pt x="1615" y="439"/>
                  </a:lnTo>
                  <a:close/>
                  <a:moveTo>
                    <a:pt x="1608" y="346"/>
                  </a:moveTo>
                  <a:cubicBezTo>
                    <a:pt x="1592" y="360"/>
                    <a:pt x="1575" y="367"/>
                    <a:pt x="1558" y="367"/>
                  </a:cubicBezTo>
                  <a:cubicBezTo>
                    <a:pt x="1542" y="367"/>
                    <a:pt x="1534" y="358"/>
                    <a:pt x="1534" y="342"/>
                  </a:cubicBezTo>
                  <a:cubicBezTo>
                    <a:pt x="1534" y="323"/>
                    <a:pt x="1542" y="301"/>
                    <a:pt x="1608" y="285"/>
                  </a:cubicBezTo>
                  <a:lnTo>
                    <a:pt x="1608" y="346"/>
                  </a:lnTo>
                  <a:close/>
                  <a:moveTo>
                    <a:pt x="1871" y="928"/>
                  </a:moveTo>
                  <a:cubicBezTo>
                    <a:pt x="1871" y="790"/>
                    <a:pt x="1871" y="790"/>
                    <a:pt x="1871" y="790"/>
                  </a:cubicBezTo>
                  <a:cubicBezTo>
                    <a:pt x="1871" y="716"/>
                    <a:pt x="1839" y="682"/>
                    <a:pt x="1768" y="682"/>
                  </a:cubicBezTo>
                  <a:cubicBezTo>
                    <a:pt x="1713" y="682"/>
                    <a:pt x="1663" y="700"/>
                    <a:pt x="1625" y="733"/>
                  </a:cubicBezTo>
                  <a:cubicBezTo>
                    <a:pt x="1621" y="736"/>
                    <a:pt x="1621" y="736"/>
                    <a:pt x="1621" y="736"/>
                  </a:cubicBezTo>
                  <a:cubicBezTo>
                    <a:pt x="1666" y="795"/>
                    <a:pt x="1666" y="795"/>
                    <a:pt x="1666" y="795"/>
                  </a:cubicBezTo>
                  <a:cubicBezTo>
                    <a:pt x="1670" y="792"/>
                    <a:pt x="1670" y="792"/>
                    <a:pt x="1670" y="792"/>
                  </a:cubicBezTo>
                  <a:cubicBezTo>
                    <a:pt x="1686" y="780"/>
                    <a:pt x="1719" y="759"/>
                    <a:pt x="1752" y="759"/>
                  </a:cubicBezTo>
                  <a:cubicBezTo>
                    <a:pt x="1771" y="759"/>
                    <a:pt x="1779" y="768"/>
                    <a:pt x="1779" y="790"/>
                  </a:cubicBezTo>
                  <a:cubicBezTo>
                    <a:pt x="1779" y="799"/>
                    <a:pt x="1779" y="799"/>
                    <a:pt x="1779" y="799"/>
                  </a:cubicBezTo>
                  <a:cubicBezTo>
                    <a:pt x="1666" y="820"/>
                    <a:pt x="1612" y="861"/>
                    <a:pt x="1612" y="926"/>
                  </a:cubicBezTo>
                  <a:cubicBezTo>
                    <a:pt x="1612" y="980"/>
                    <a:pt x="1641" y="1012"/>
                    <a:pt x="1692" y="1012"/>
                  </a:cubicBezTo>
                  <a:cubicBezTo>
                    <a:pt x="1727" y="1012"/>
                    <a:pt x="1756" y="999"/>
                    <a:pt x="1779" y="974"/>
                  </a:cubicBezTo>
                  <a:cubicBezTo>
                    <a:pt x="1780" y="987"/>
                    <a:pt x="1782" y="997"/>
                    <a:pt x="1785" y="1005"/>
                  </a:cubicBezTo>
                  <a:cubicBezTo>
                    <a:pt x="1786" y="1008"/>
                    <a:pt x="1786" y="1008"/>
                    <a:pt x="1786" y="1008"/>
                  </a:cubicBezTo>
                  <a:cubicBezTo>
                    <a:pt x="1881" y="1008"/>
                    <a:pt x="1881" y="1008"/>
                    <a:pt x="1881" y="1008"/>
                  </a:cubicBezTo>
                  <a:cubicBezTo>
                    <a:pt x="1879" y="1002"/>
                    <a:pt x="1879" y="1002"/>
                    <a:pt x="1879" y="1002"/>
                  </a:cubicBezTo>
                  <a:cubicBezTo>
                    <a:pt x="1873" y="987"/>
                    <a:pt x="1871" y="967"/>
                    <a:pt x="1871" y="928"/>
                  </a:cubicBezTo>
                  <a:moveTo>
                    <a:pt x="1779" y="915"/>
                  </a:moveTo>
                  <a:cubicBezTo>
                    <a:pt x="1763" y="929"/>
                    <a:pt x="1746" y="936"/>
                    <a:pt x="1729" y="936"/>
                  </a:cubicBezTo>
                  <a:cubicBezTo>
                    <a:pt x="1713" y="936"/>
                    <a:pt x="1705" y="927"/>
                    <a:pt x="1705" y="910"/>
                  </a:cubicBezTo>
                  <a:cubicBezTo>
                    <a:pt x="1705" y="892"/>
                    <a:pt x="1713" y="869"/>
                    <a:pt x="1779" y="854"/>
                  </a:cubicBezTo>
                  <a:lnTo>
                    <a:pt x="1779" y="915"/>
                  </a:lnTo>
                  <a:close/>
                  <a:moveTo>
                    <a:pt x="1930" y="1008"/>
                  </a:moveTo>
                  <a:cubicBezTo>
                    <a:pt x="2026" y="1008"/>
                    <a:pt x="2026" y="1008"/>
                    <a:pt x="2026" y="1008"/>
                  </a:cubicBezTo>
                  <a:cubicBezTo>
                    <a:pt x="2026" y="606"/>
                    <a:pt x="2026" y="606"/>
                    <a:pt x="2026" y="606"/>
                  </a:cubicBezTo>
                  <a:cubicBezTo>
                    <a:pt x="1930" y="619"/>
                    <a:pt x="1930" y="619"/>
                    <a:pt x="1930" y="619"/>
                  </a:cubicBezTo>
                  <a:lnTo>
                    <a:pt x="1930" y="1008"/>
                  </a:lnTo>
                  <a:close/>
                  <a:moveTo>
                    <a:pt x="1169" y="740"/>
                  </a:moveTo>
                  <a:cubicBezTo>
                    <a:pt x="1030" y="740"/>
                    <a:pt x="1030" y="740"/>
                    <a:pt x="1030" y="740"/>
                  </a:cubicBezTo>
                  <a:cubicBezTo>
                    <a:pt x="1030" y="575"/>
                    <a:pt x="1030" y="575"/>
                    <a:pt x="1030" y="575"/>
                  </a:cubicBezTo>
                  <a:cubicBezTo>
                    <a:pt x="932" y="575"/>
                    <a:pt x="932" y="575"/>
                    <a:pt x="932" y="575"/>
                  </a:cubicBezTo>
                  <a:cubicBezTo>
                    <a:pt x="932" y="1008"/>
                    <a:pt x="932" y="1008"/>
                    <a:pt x="932" y="1008"/>
                  </a:cubicBezTo>
                  <a:cubicBezTo>
                    <a:pt x="1030" y="1008"/>
                    <a:pt x="1030" y="1008"/>
                    <a:pt x="1030" y="1008"/>
                  </a:cubicBezTo>
                  <a:cubicBezTo>
                    <a:pt x="1030" y="823"/>
                    <a:pt x="1030" y="823"/>
                    <a:pt x="1030" y="823"/>
                  </a:cubicBezTo>
                  <a:cubicBezTo>
                    <a:pt x="1169" y="823"/>
                    <a:pt x="1169" y="823"/>
                    <a:pt x="1169" y="823"/>
                  </a:cubicBezTo>
                  <a:cubicBezTo>
                    <a:pt x="1169" y="1008"/>
                    <a:pt x="1169" y="1008"/>
                    <a:pt x="1169" y="1008"/>
                  </a:cubicBezTo>
                  <a:cubicBezTo>
                    <a:pt x="1267" y="1008"/>
                    <a:pt x="1267" y="1008"/>
                    <a:pt x="1267" y="1008"/>
                  </a:cubicBezTo>
                  <a:cubicBezTo>
                    <a:pt x="1267" y="575"/>
                    <a:pt x="1267" y="575"/>
                    <a:pt x="1267" y="575"/>
                  </a:cubicBezTo>
                  <a:cubicBezTo>
                    <a:pt x="1169" y="575"/>
                    <a:pt x="1169" y="575"/>
                    <a:pt x="1169" y="575"/>
                  </a:cubicBezTo>
                  <a:lnTo>
                    <a:pt x="1169" y="740"/>
                  </a:lnTo>
                  <a:close/>
                  <a:moveTo>
                    <a:pt x="2058" y="482"/>
                  </a:moveTo>
                  <a:cubicBezTo>
                    <a:pt x="2058" y="533"/>
                    <a:pt x="2100" y="553"/>
                    <a:pt x="2193" y="553"/>
                  </a:cubicBezTo>
                  <a:cubicBezTo>
                    <a:pt x="2291" y="553"/>
                    <a:pt x="2354" y="517"/>
                    <a:pt x="2354" y="457"/>
                  </a:cubicBezTo>
                  <a:cubicBezTo>
                    <a:pt x="2354" y="397"/>
                    <a:pt x="2317" y="373"/>
                    <a:pt x="2223" y="367"/>
                  </a:cubicBezTo>
                  <a:cubicBezTo>
                    <a:pt x="2183" y="365"/>
                    <a:pt x="2183" y="365"/>
                    <a:pt x="2183" y="365"/>
                  </a:cubicBezTo>
                  <a:cubicBezTo>
                    <a:pt x="2160" y="363"/>
                    <a:pt x="2159" y="357"/>
                    <a:pt x="2159" y="352"/>
                  </a:cubicBezTo>
                  <a:cubicBezTo>
                    <a:pt x="2159" y="350"/>
                    <a:pt x="2160" y="347"/>
                    <a:pt x="2164" y="343"/>
                  </a:cubicBezTo>
                  <a:cubicBezTo>
                    <a:pt x="2176" y="345"/>
                    <a:pt x="2189" y="347"/>
                    <a:pt x="2202" y="347"/>
                  </a:cubicBezTo>
                  <a:cubicBezTo>
                    <a:pt x="2279" y="347"/>
                    <a:pt x="2327" y="302"/>
                    <a:pt x="2327" y="231"/>
                  </a:cubicBezTo>
                  <a:cubicBezTo>
                    <a:pt x="2327" y="220"/>
                    <a:pt x="2326" y="208"/>
                    <a:pt x="2322" y="196"/>
                  </a:cubicBezTo>
                  <a:cubicBezTo>
                    <a:pt x="2338" y="194"/>
                    <a:pt x="2352" y="194"/>
                    <a:pt x="2359" y="194"/>
                  </a:cubicBezTo>
                  <a:cubicBezTo>
                    <a:pt x="2363" y="194"/>
                    <a:pt x="2363" y="194"/>
                    <a:pt x="2363" y="194"/>
                  </a:cubicBezTo>
                  <a:cubicBezTo>
                    <a:pt x="2363" y="112"/>
                    <a:pt x="2363" y="112"/>
                    <a:pt x="2363" y="112"/>
                  </a:cubicBezTo>
                  <a:cubicBezTo>
                    <a:pt x="2358" y="113"/>
                    <a:pt x="2358" y="113"/>
                    <a:pt x="2358" y="113"/>
                  </a:cubicBezTo>
                  <a:cubicBezTo>
                    <a:pt x="2336" y="115"/>
                    <a:pt x="2309" y="127"/>
                    <a:pt x="2291" y="143"/>
                  </a:cubicBezTo>
                  <a:cubicBezTo>
                    <a:pt x="2269" y="124"/>
                    <a:pt x="2239" y="114"/>
                    <a:pt x="2202" y="114"/>
                  </a:cubicBezTo>
                  <a:cubicBezTo>
                    <a:pt x="2125" y="114"/>
                    <a:pt x="2075" y="159"/>
                    <a:pt x="2075" y="231"/>
                  </a:cubicBezTo>
                  <a:cubicBezTo>
                    <a:pt x="2075" y="268"/>
                    <a:pt x="2089" y="300"/>
                    <a:pt x="2116" y="321"/>
                  </a:cubicBezTo>
                  <a:cubicBezTo>
                    <a:pt x="2094" y="337"/>
                    <a:pt x="2080" y="360"/>
                    <a:pt x="2080" y="380"/>
                  </a:cubicBezTo>
                  <a:cubicBezTo>
                    <a:pt x="2080" y="396"/>
                    <a:pt x="2087" y="409"/>
                    <a:pt x="2100" y="419"/>
                  </a:cubicBezTo>
                  <a:cubicBezTo>
                    <a:pt x="2072" y="436"/>
                    <a:pt x="2058" y="456"/>
                    <a:pt x="2058" y="482"/>
                  </a:cubicBezTo>
                  <a:moveTo>
                    <a:pt x="2203" y="182"/>
                  </a:moveTo>
                  <a:cubicBezTo>
                    <a:pt x="2233" y="182"/>
                    <a:pt x="2240" y="210"/>
                    <a:pt x="2240" y="233"/>
                  </a:cubicBezTo>
                  <a:cubicBezTo>
                    <a:pt x="2240" y="266"/>
                    <a:pt x="2226" y="284"/>
                    <a:pt x="2203" y="284"/>
                  </a:cubicBezTo>
                  <a:cubicBezTo>
                    <a:pt x="2171" y="284"/>
                    <a:pt x="2166" y="252"/>
                    <a:pt x="2166" y="233"/>
                  </a:cubicBezTo>
                  <a:cubicBezTo>
                    <a:pt x="2166" y="214"/>
                    <a:pt x="2171" y="182"/>
                    <a:pt x="2203" y="182"/>
                  </a:cubicBezTo>
                  <a:moveTo>
                    <a:pt x="2155" y="439"/>
                  </a:moveTo>
                  <a:cubicBezTo>
                    <a:pt x="2157" y="440"/>
                    <a:pt x="2159" y="440"/>
                    <a:pt x="2161" y="440"/>
                  </a:cubicBezTo>
                  <a:cubicBezTo>
                    <a:pt x="2208" y="444"/>
                    <a:pt x="2208" y="444"/>
                    <a:pt x="2208" y="444"/>
                  </a:cubicBezTo>
                  <a:cubicBezTo>
                    <a:pt x="2266" y="448"/>
                    <a:pt x="2268" y="456"/>
                    <a:pt x="2268" y="470"/>
                  </a:cubicBezTo>
                  <a:cubicBezTo>
                    <a:pt x="2268" y="488"/>
                    <a:pt x="2244" y="500"/>
                    <a:pt x="2206" y="500"/>
                  </a:cubicBezTo>
                  <a:cubicBezTo>
                    <a:pt x="2152" y="500"/>
                    <a:pt x="2141" y="487"/>
                    <a:pt x="2141" y="467"/>
                  </a:cubicBezTo>
                  <a:cubicBezTo>
                    <a:pt x="2141" y="457"/>
                    <a:pt x="2146" y="447"/>
                    <a:pt x="2155" y="4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25FE0-9A3F-1325-38F2-EEE109DC0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Medicine / Cardiology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D34018-B6FB-B3C1-38A6-96EE8358FA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78BBFA43-0A41-56AE-75A1-91FB9D136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938" y="0"/>
            <a:ext cx="3040062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487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144A-2882-08A3-004D-F1EDD040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F73E33-E7A0-2B94-5073-95EC8C010CFF}"/>
              </a:ext>
            </a:extLst>
          </p:cNvPr>
          <p:cNvSpPr txBox="1">
            <a:spLocks/>
          </p:cNvSpPr>
          <p:nvPr/>
        </p:nvSpPr>
        <p:spPr>
          <a:xfrm>
            <a:off x="19408" y="35023"/>
            <a:ext cx="9124591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MVN Physician Education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C0805CB-1239-028B-507A-11876CB2B7BE}"/>
              </a:ext>
            </a:extLst>
          </p:cNvPr>
          <p:cNvSpPr txBox="1">
            <a:spLocks/>
          </p:cNvSpPr>
          <p:nvPr/>
        </p:nvSpPr>
        <p:spPr>
          <a:xfrm>
            <a:off x="170020" y="690619"/>
            <a:ext cx="7898215" cy="441785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CMD Forum: </a:t>
            </a:r>
            <a:r>
              <a:rPr lang="en-US" sz="20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Virtual, final Monday of the month at 8:00 PM ET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 by a national or international leader in INOCA / ANOCA / CMD: case presentations, research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Supported by Abbott Vascular Education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MVN leadership as moderators / discussants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70-100 attendees each month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endParaRPr lang="en-US" sz="16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MVN CFT WhatsApp Group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endParaRPr lang="en-US" sz="2000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MVN Website Resources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reading materials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ICD10 / CPT codes / billing information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Physician toolkit</a:t>
            </a:r>
          </a:p>
          <a:p>
            <a:pPr marL="914400" lvl="2" indent="0">
              <a:lnSpc>
                <a:spcPct val="107000"/>
              </a:lnSpc>
              <a:spcBef>
                <a:spcPts val="0"/>
              </a:spcBef>
              <a:buNone/>
              <a:defRPr/>
            </a:pPr>
            <a:endParaRPr lang="en-US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8A3CF6-3060-0475-93D7-A6492DAA2CB7}"/>
              </a:ext>
            </a:extLst>
          </p:cNvPr>
          <p:cNvGrpSpPr/>
          <p:nvPr/>
        </p:nvGrpSpPr>
        <p:grpSpPr>
          <a:xfrm>
            <a:off x="6964680" y="1503456"/>
            <a:ext cx="1741441" cy="3495263"/>
            <a:chOff x="3577212" y="176732"/>
            <a:chExt cx="2231917" cy="4830429"/>
          </a:xfrm>
        </p:grpSpPr>
        <p:pic>
          <p:nvPicPr>
            <p:cNvPr id="7" name="Picture 6" descr="A screenshot of a chat&#10;&#10;Description automatically generated">
              <a:extLst>
                <a:ext uri="{FF2B5EF4-FFF2-40B4-BE49-F238E27FC236}">
                  <a16:creationId xmlns:a16="http://schemas.microsoft.com/office/drawing/2014/main" id="{B11AAFD1-BF29-89B2-9367-C44CB8B91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7212" y="176732"/>
              <a:ext cx="2231917" cy="4830429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0068C4D8-92D4-4E73-265F-9A3B668D6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2862" y="2487612"/>
              <a:ext cx="511175" cy="120650"/>
            </a:xfrm>
            <a:prstGeom prst="rect">
              <a:avLst/>
            </a:prstGeom>
          </p:spPr>
        </p:pic>
        <p:pic>
          <p:nvPicPr>
            <p:cNvPr id="9" name="Picture 8" descr="A purple letter on a black background&#10;&#10;Description automatically generated">
              <a:extLst>
                <a:ext uri="{FF2B5EF4-FFF2-40B4-BE49-F238E27FC236}">
                  <a16:creationId xmlns:a16="http://schemas.microsoft.com/office/drawing/2014/main" id="{D18B2803-95B8-125C-E1DC-5C17447B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2862" y="690619"/>
              <a:ext cx="632883" cy="146050"/>
            </a:xfrm>
            <a:prstGeom prst="rect">
              <a:avLst/>
            </a:prstGeom>
          </p:spPr>
        </p:pic>
        <p:pic>
          <p:nvPicPr>
            <p:cNvPr id="10" name="Picture 9" descr="A black and orange text&#10;&#10;Description automatically generated">
              <a:extLst>
                <a:ext uri="{FF2B5EF4-FFF2-40B4-BE49-F238E27FC236}">
                  <a16:creationId xmlns:a16="http://schemas.microsoft.com/office/drawing/2014/main" id="{C0390628-9203-CB70-869C-476CA1AAF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2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2862" y="3535899"/>
              <a:ext cx="403225" cy="112175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A4A73692-AB04-B0D0-738A-199D6997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2862" y="3970337"/>
              <a:ext cx="511175" cy="12065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F3B955-0B7F-AA86-7E41-FF5EB4FA865C}"/>
                </a:ext>
              </a:extLst>
            </p:cNvPr>
            <p:cNvSpPr/>
            <p:nvPr/>
          </p:nvSpPr>
          <p:spPr>
            <a:xfrm>
              <a:off x="3629025" y="2260628"/>
              <a:ext cx="133350" cy="1333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D8300B-67C9-58B3-0E14-684AA1EB50E0}"/>
                </a:ext>
              </a:extLst>
            </p:cNvPr>
            <p:cNvSpPr/>
            <p:nvPr/>
          </p:nvSpPr>
          <p:spPr>
            <a:xfrm>
              <a:off x="3622674" y="3286153"/>
              <a:ext cx="149225" cy="149225"/>
            </a:xfrm>
            <a:prstGeom prst="ellipse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8009E9-F344-9911-EA49-99EEA819A445}"/>
                </a:ext>
              </a:extLst>
            </p:cNvPr>
            <p:cNvSpPr/>
            <p:nvPr/>
          </p:nvSpPr>
          <p:spPr>
            <a:xfrm>
              <a:off x="3622674" y="3749703"/>
              <a:ext cx="149225" cy="149225"/>
            </a:xfrm>
            <a:prstGeom prst="ellipse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E3F07F-1AE6-3165-8392-D1011574ECA8}"/>
                </a:ext>
              </a:extLst>
            </p:cNvPr>
            <p:cNvSpPr/>
            <p:nvPr/>
          </p:nvSpPr>
          <p:spPr>
            <a:xfrm>
              <a:off x="4685205" y="3535899"/>
              <a:ext cx="694805" cy="112175"/>
            </a:xfrm>
            <a:prstGeom prst="rect">
              <a:avLst/>
            </a:prstGeom>
            <a:solidFill>
              <a:srgbClr val="23262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622BD08-D884-D6BE-C265-672EF01BE24B}"/>
              </a:ext>
            </a:extLst>
          </p:cNvPr>
          <p:cNvSpPr/>
          <p:nvPr/>
        </p:nvSpPr>
        <p:spPr>
          <a:xfrm>
            <a:off x="116541" y="4392706"/>
            <a:ext cx="103990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25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C7AE6-2ACA-0EA3-57AB-69096FC2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C2B38AA7-41EF-E2B7-3A1B-ADBE0C42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1" y="1005444"/>
            <a:ext cx="1797079" cy="1089479"/>
          </a:xfrm>
          <a:prstGeom prst="rect">
            <a:avLst/>
          </a:prstGeom>
        </p:spPr>
      </p:pic>
      <p:pic>
        <p:nvPicPr>
          <p:cNvPr id="4" name="Picture 3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CFCF69AE-3D1A-050F-C98E-EE1B7E64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520" y="730849"/>
            <a:ext cx="3414869" cy="4412651"/>
          </a:xfrm>
          <a:prstGeom prst="rect">
            <a:avLst/>
          </a:prstGeom>
        </p:spPr>
      </p:pic>
      <p:pic>
        <p:nvPicPr>
          <p:cNvPr id="8" name="Picture 7" descr="A document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11108AFC-3104-993C-D37D-CA44F97EA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89" y="730848"/>
            <a:ext cx="3419003" cy="4412651"/>
          </a:xfrm>
          <a:prstGeom prst="rect">
            <a:avLst/>
          </a:prstGeom>
        </p:spPr>
      </p:pic>
      <p:pic>
        <p:nvPicPr>
          <p:cNvPr id="21" name="Picture 2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C82D399-5460-74B0-4848-39A3420C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4" y="2165793"/>
            <a:ext cx="1915178" cy="751114"/>
          </a:xfrm>
          <a:prstGeom prst="rect">
            <a:avLst/>
          </a:prstGeom>
        </p:spPr>
      </p:pic>
      <p:pic>
        <p:nvPicPr>
          <p:cNvPr id="23" name="Picture 2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659CB144-BB24-B802-49E9-25D134EA9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4" y="3021828"/>
            <a:ext cx="1986052" cy="1481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0156B-AB82-3D75-5E47-88A7F04BB2C5}"/>
              </a:ext>
            </a:extLst>
          </p:cNvPr>
          <p:cNvSpPr txBox="1">
            <a:spLocks/>
          </p:cNvSpPr>
          <p:nvPr/>
        </p:nvSpPr>
        <p:spPr>
          <a:xfrm>
            <a:off x="19409" y="35023"/>
            <a:ext cx="7062710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MVN Physician Education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193495-8949-4CED-7721-2D5F5EB68397}"/>
              </a:ext>
            </a:extLst>
          </p:cNvPr>
          <p:cNvSpPr/>
          <p:nvPr/>
        </p:nvSpPr>
        <p:spPr>
          <a:xfrm>
            <a:off x="116541" y="4503790"/>
            <a:ext cx="1228165" cy="5523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0D9AE34-4CE5-50F6-C0FF-6C6AEEA0C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637" y="147934"/>
            <a:ext cx="464671" cy="481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FE512-B235-F346-D59D-1992B502FB46}"/>
              </a:ext>
            </a:extLst>
          </p:cNvPr>
          <p:cNvSpPr txBox="1"/>
          <p:nvPr/>
        </p:nvSpPr>
        <p:spPr>
          <a:xfrm>
            <a:off x="7453530" y="121914"/>
            <a:ext cx="13301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Nadia Sutton</a:t>
            </a:r>
          </a:p>
          <a:p>
            <a:r>
              <a:rPr lang="en-US" sz="1350" dirty="0"/>
              <a:t>Dr. Steve Miner</a:t>
            </a:r>
          </a:p>
        </p:txBody>
      </p:sp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61CDF97-6AE4-4CF0-284A-6FF5B12B38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338" y="147934"/>
            <a:ext cx="481811" cy="48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6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4B72-B6D9-827D-863B-4C610DA8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B962E9E-92FF-F603-7110-6B7EA4B5D3F7}"/>
              </a:ext>
            </a:extLst>
          </p:cNvPr>
          <p:cNvSpPr txBox="1">
            <a:spLocks/>
          </p:cNvSpPr>
          <p:nvPr/>
        </p:nvSpPr>
        <p:spPr>
          <a:xfrm>
            <a:off x="131493" y="140229"/>
            <a:ext cx="6858000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Patient Education Materials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016E-BB21-0AA1-7C35-8B7734A4ACA6}"/>
              </a:ext>
            </a:extLst>
          </p:cNvPr>
          <p:cNvSpPr txBox="1"/>
          <p:nvPr/>
        </p:nvSpPr>
        <p:spPr>
          <a:xfrm>
            <a:off x="7056750" y="141493"/>
            <a:ext cx="16644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Olga </a:t>
            </a:r>
            <a:r>
              <a:rPr lang="en-US" sz="1350" dirty="0" err="1"/>
              <a:t>Toleva</a:t>
            </a:r>
            <a:endParaRPr lang="en-US" sz="1350" dirty="0"/>
          </a:p>
          <a:p>
            <a:r>
              <a:rPr lang="en-US" sz="1350" dirty="0"/>
              <a:t>Dr. </a:t>
            </a:r>
            <a:r>
              <a:rPr lang="en-US" sz="1350" dirty="0" err="1"/>
              <a:t>Odayme</a:t>
            </a:r>
            <a:r>
              <a:rPr lang="en-US" sz="1350" dirty="0"/>
              <a:t> Quesada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9A917-94D5-7C45-C7C1-F21881EDD5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399" y="140229"/>
            <a:ext cx="550847" cy="55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12FC0-AEB5-54D6-36B5-865AA8BEF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595" y="140229"/>
            <a:ext cx="542898" cy="550847"/>
          </a:xfrm>
          <a:prstGeom prst="rect">
            <a:avLst/>
          </a:prstGeom>
        </p:spPr>
      </p:pic>
      <p:pic>
        <p:nvPicPr>
          <p:cNvPr id="13" name="Picture 12" descr="A close-up of a heart&#10;&#10;Description automatically generated">
            <a:extLst>
              <a:ext uri="{FF2B5EF4-FFF2-40B4-BE49-F238E27FC236}">
                <a16:creationId xmlns:a16="http://schemas.microsoft.com/office/drawing/2014/main" id="{52521217-EF1C-D0E2-43C0-10FB95051E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39" y="1010653"/>
            <a:ext cx="3097721" cy="3992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medical information sheet with text&#10;&#10;Description automatically generated with medium confidence">
            <a:extLst>
              <a:ext uri="{FF2B5EF4-FFF2-40B4-BE49-F238E27FC236}">
                <a16:creationId xmlns:a16="http://schemas.microsoft.com/office/drawing/2014/main" id="{A786763C-9020-7B0F-D6EB-B8BAED5DF3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4" y="1010653"/>
            <a:ext cx="3071684" cy="3992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BC3A06B-28C1-FC8F-0903-703A9801F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37622" r="27966"/>
          <a:stretch/>
        </p:blipFill>
        <p:spPr>
          <a:xfrm>
            <a:off x="6241117" y="2061618"/>
            <a:ext cx="2824049" cy="2940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FA283-4086-7E91-C090-F97A86D455A8}"/>
              </a:ext>
            </a:extLst>
          </p:cNvPr>
          <p:cNvSpPr txBox="1"/>
          <p:nvPr/>
        </p:nvSpPr>
        <p:spPr>
          <a:xfrm>
            <a:off x="6464548" y="1081258"/>
            <a:ext cx="237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Connecting Patients &amp; Providers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098720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0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3EA7-5CDF-655B-3424-AFC62AE028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606EE-A00E-DE34-3FA6-FDA2416AAA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Nathaniel.Smilowitz@nyulangone.org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52C2-E4D4-0FD3-374B-5E564E2C7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Medicine / Cardiology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A5EEC6-8332-903D-7C72-A1DA2B3EC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8DDF1FC-BC92-756C-A071-7E156013FF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2908" y="0"/>
            <a:ext cx="4431092" cy="2429435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281A00-1322-67DD-46FB-DB62ACBA29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76"/>
          <a:stretch/>
        </p:blipFill>
        <p:spPr>
          <a:xfrm>
            <a:off x="4712906" y="2223247"/>
            <a:ext cx="4431093" cy="2882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40B20-103A-C94B-85FC-1F6D86B30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223" y="4664378"/>
            <a:ext cx="1195236" cy="39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0A1FB9-8C2F-1646-4965-A8370A30E265}"/>
              </a:ext>
            </a:extLst>
          </p:cNvPr>
          <p:cNvSpPr/>
          <p:nvPr/>
        </p:nvSpPr>
        <p:spPr>
          <a:xfrm>
            <a:off x="120580" y="4260501"/>
            <a:ext cx="1416818" cy="7938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271" y="275129"/>
            <a:ext cx="8168366" cy="4175489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400" b="1" u="sng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Nathaniel Smilowitz, MD, MS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rgbClr val="002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Board / Consulting: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Abbott Vascular, Boston Scientific, </a:t>
            </a:r>
            <a:r>
              <a:rPr lang="en-US" sz="2400" dirty="0" err="1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AngioInsight</a:t>
            </a:r>
            <a:endParaRPr lang="en-US" sz="2400" dirty="0">
              <a:solidFill>
                <a:srgbClr val="002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Support: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United States NIH NHLBI R34 HL173301</a:t>
            </a:r>
          </a:p>
        </p:txBody>
      </p:sp>
    </p:spTree>
    <p:extLst>
      <p:ext uri="{BB962C8B-B14F-4D97-AF65-F5344CB8AC3E}">
        <p14:creationId xmlns:p14="http://schemas.microsoft.com/office/powerpoint/2010/main" val="282906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8989-A639-B7E0-FA9C-D48E5AD2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1F763B-D933-38E6-BE5D-CF9C23C3C736}"/>
              </a:ext>
            </a:extLst>
          </p:cNvPr>
          <p:cNvSpPr txBox="1">
            <a:spLocks/>
          </p:cNvSpPr>
          <p:nvPr/>
        </p:nvSpPr>
        <p:spPr>
          <a:xfrm>
            <a:off x="82518" y="0"/>
            <a:ext cx="89789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Microvascular Network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3653BA-A1A7-4E03-DA2D-273CAAF7533B}"/>
              </a:ext>
            </a:extLst>
          </p:cNvPr>
          <p:cNvGrpSpPr/>
          <p:nvPr/>
        </p:nvGrpSpPr>
        <p:grpSpPr>
          <a:xfrm>
            <a:off x="590491" y="750298"/>
            <a:ext cx="7963017" cy="1221198"/>
            <a:chOff x="112280" y="778290"/>
            <a:chExt cx="6772442" cy="9866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8A855-A0D7-E766-D840-A295E3F94C8E}"/>
                </a:ext>
              </a:extLst>
            </p:cNvPr>
            <p:cNvSpPr/>
            <p:nvPr/>
          </p:nvSpPr>
          <p:spPr>
            <a:xfrm>
              <a:off x="1241567" y="935326"/>
              <a:ext cx="5643155" cy="74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F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 build and align a community of Coronary Microvascular Dysfunction advocates to advance diagnosis and treatment of patients and harmonize care guidelines.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text, sign, red&#10;&#10;Description automatically generated">
              <a:extLst>
                <a:ext uri="{FF2B5EF4-FFF2-40B4-BE49-F238E27FC236}">
                  <a16:creationId xmlns:a16="http://schemas.microsoft.com/office/drawing/2014/main" id="{766E25C1-1350-510C-F9DD-F1EB0255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80" y="778290"/>
              <a:ext cx="1049654" cy="98667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3BDED2-3C6D-2177-35AA-519FA40D8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889" y="4588210"/>
            <a:ext cx="1195236" cy="3917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533CA0-BB29-F7F2-064B-BA4180FB39F5}"/>
              </a:ext>
            </a:extLst>
          </p:cNvPr>
          <p:cNvGrpSpPr/>
          <p:nvPr/>
        </p:nvGrpSpPr>
        <p:grpSpPr>
          <a:xfrm>
            <a:off x="1342039" y="2152675"/>
            <a:ext cx="6127239" cy="2808127"/>
            <a:chOff x="1654139" y="1458930"/>
            <a:chExt cx="9524142" cy="4364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DA4EFB-886E-9851-51B6-A8451D175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4139" y="2021441"/>
              <a:ext cx="9143999" cy="17877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094EC9-923A-0565-3192-4FADE3399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6058" y="4626926"/>
              <a:ext cx="9072080" cy="11969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46623A-F63C-DB73-714A-3CB299A407E8}"/>
                </a:ext>
              </a:extLst>
            </p:cNvPr>
            <p:cNvSpPr txBox="1"/>
            <p:nvPr/>
          </p:nvSpPr>
          <p:spPr>
            <a:xfrm>
              <a:off x="1726058" y="1458930"/>
              <a:ext cx="4948712" cy="57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Leadership Advisory Council: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FFB48F-A13C-1BFF-CA03-24166E27424D}"/>
                </a:ext>
              </a:extLst>
            </p:cNvPr>
            <p:cNvSpPr txBox="1"/>
            <p:nvPr/>
          </p:nvSpPr>
          <p:spPr>
            <a:xfrm>
              <a:off x="1654139" y="4185244"/>
              <a:ext cx="2860756" cy="57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Co-Directors: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21280D-78C3-88EB-9429-D840A6736494}"/>
                </a:ext>
              </a:extLst>
            </p:cNvPr>
            <p:cNvSpPr/>
            <p:nvPr/>
          </p:nvSpPr>
          <p:spPr>
            <a:xfrm>
              <a:off x="10602929" y="4592009"/>
              <a:ext cx="390418" cy="5735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B47BA8-0D1E-7AAC-66CD-D0F0402F7C2E}"/>
                </a:ext>
              </a:extLst>
            </p:cNvPr>
            <p:cNvSpPr/>
            <p:nvPr/>
          </p:nvSpPr>
          <p:spPr>
            <a:xfrm>
              <a:off x="10787863" y="5372846"/>
              <a:ext cx="390418" cy="451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08B54A-9889-00DD-2092-34E6FFCB9110}"/>
                </a:ext>
              </a:extLst>
            </p:cNvPr>
            <p:cNvSpPr/>
            <p:nvPr/>
          </p:nvSpPr>
          <p:spPr>
            <a:xfrm>
              <a:off x="10602929" y="5647774"/>
              <a:ext cx="390418" cy="1760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36C4BF7-E599-E1F1-F0C0-3BB993BAA652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D4566BB-8FDD-5595-C037-4107CE750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864380"/>
              </p:ext>
            </p:extLst>
          </p:nvPr>
        </p:nvGraphicFramePr>
        <p:xfrm>
          <a:off x="3581402" y="825500"/>
          <a:ext cx="5321297" cy="308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B219BB-7418-E2D8-EE2D-FA833AA49FFA}"/>
              </a:ext>
            </a:extLst>
          </p:cNvPr>
          <p:cNvSpPr txBox="1"/>
          <p:nvPr/>
        </p:nvSpPr>
        <p:spPr>
          <a:xfrm>
            <a:off x="3581402" y="3907589"/>
            <a:ext cx="124301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825" dirty="0">
                <a:solidFill>
                  <a:srgbClr val="156082"/>
                </a:solidFill>
                <a:latin typeface="Aptos" panose="02110004020202020204"/>
              </a:rPr>
              <a:t>MVN Launched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16E4B-3688-2009-867D-1C7BC568409D}"/>
              </a:ext>
            </a:extLst>
          </p:cNvPr>
          <p:cNvSpPr txBox="1"/>
          <p:nvPr/>
        </p:nvSpPr>
        <p:spPr>
          <a:xfrm>
            <a:off x="8270876" y="2474191"/>
            <a:ext cx="1285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788" dirty="0">
                <a:solidFill>
                  <a:prstClr val="black"/>
                </a:solidFill>
                <a:latin typeface="Aptos" panose="02110004020202020204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9F2C0-8F76-97CF-259F-CB08F3716A41}"/>
              </a:ext>
            </a:extLst>
          </p:cNvPr>
          <p:cNvSpPr txBox="1"/>
          <p:nvPr/>
        </p:nvSpPr>
        <p:spPr>
          <a:xfrm>
            <a:off x="6920708" y="3997691"/>
            <a:ext cx="100726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750" i="1" dirty="0">
                <a:solidFill>
                  <a:prstClr val="black"/>
                </a:solidFill>
                <a:latin typeface="Aptos" panose="02110004020202020204"/>
              </a:rPr>
              <a:t>* As of 5/19/25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5125F7-3ED1-100B-505F-8ADDE8FBC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889" y="4588210"/>
            <a:ext cx="1195236" cy="3917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5D2CCA-11E5-BC28-9E64-0936F22255F3}"/>
              </a:ext>
            </a:extLst>
          </p:cNvPr>
          <p:cNvSpPr txBox="1">
            <a:spLocks/>
          </p:cNvSpPr>
          <p:nvPr/>
        </p:nvSpPr>
        <p:spPr>
          <a:xfrm>
            <a:off x="82518" y="0"/>
            <a:ext cx="89789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Growth of the MVN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B37E5714-33EC-BAC6-5077-D689F5873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562046"/>
            <a:ext cx="3056283" cy="1714500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2E48BADF-FF0E-1359-6D85-3EEC767DB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652044"/>
            <a:ext cx="3439000" cy="17145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CE8C28-3A26-AA75-6003-BA1578C6A2DB}"/>
              </a:ext>
            </a:extLst>
          </p:cNvPr>
          <p:cNvSpPr txBox="1"/>
          <p:nvPr/>
        </p:nvSpPr>
        <p:spPr>
          <a:xfrm>
            <a:off x="82518" y="50958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Canada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DFA5DB-D648-275C-B389-722F66F632B9}"/>
              </a:ext>
            </a:extLst>
          </p:cNvPr>
          <p:cNvSpPr txBox="1"/>
          <p:nvPr/>
        </p:nvSpPr>
        <p:spPr>
          <a:xfrm>
            <a:off x="82518" y="2155506"/>
            <a:ext cx="146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62F2F-41A0-EA94-BBB4-0E07A9ADF903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8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350C8-EE59-DC22-EF28-4EEDE84A3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F8FEFF-3919-FECC-130B-BF61E1392786}"/>
              </a:ext>
            </a:extLst>
          </p:cNvPr>
          <p:cNvSpPr txBox="1">
            <a:spLocks/>
          </p:cNvSpPr>
          <p:nvPr/>
        </p:nvSpPr>
        <p:spPr>
          <a:xfrm>
            <a:off x="82518" y="0"/>
            <a:ext cx="89789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Whitepapers &amp; Expert Consensus Statements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883C8-899F-E3F5-FF55-6CD8FB5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58" y="665618"/>
            <a:ext cx="2394367" cy="2412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A625B-FE1E-63C8-F13C-9576463C8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-2935"/>
          <a:stretch/>
        </p:blipFill>
        <p:spPr>
          <a:xfrm>
            <a:off x="4394087" y="787579"/>
            <a:ext cx="4590852" cy="43559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7953CE-763F-E73F-4DFC-362244365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067" y="2086215"/>
            <a:ext cx="2394367" cy="26159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11F599-7194-A89E-8DCF-284B29A2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25" y="1002284"/>
            <a:ext cx="1776762" cy="1285089"/>
          </a:xfrm>
        </p:spPr>
        <p:txBody>
          <a:bodyPr>
            <a:noAutofit/>
          </a:bodyPr>
          <a:lstStyle/>
          <a:p>
            <a:r>
              <a:rPr lang="en-US" sz="2000" b="1" dirty="0"/>
              <a:t>Encourages a systematic approach to diagnosis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A54DDF-270A-A2C7-DD8C-99A17315D686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99A-7288-6F1F-C0C0-004847D2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82843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Review of the evidence for ANOCA treatment</a:t>
            </a:r>
          </a:p>
        </p:txBody>
      </p:sp>
      <p:pic>
        <p:nvPicPr>
          <p:cNvPr id="5" name="Picture 4" descr="A close-up of a red and white document&#10;&#10;Description automatically generated">
            <a:extLst>
              <a:ext uri="{FF2B5EF4-FFF2-40B4-BE49-F238E27FC236}">
                <a16:creationId xmlns:a16="http://schemas.microsoft.com/office/drawing/2014/main" id="{8C109F54-6593-E624-0666-3187DF5E6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43" y="706756"/>
            <a:ext cx="5697879" cy="3729988"/>
          </a:xfrm>
          <a:prstGeom prst="rect">
            <a:avLst/>
          </a:prstGeom>
        </p:spPr>
      </p:pic>
      <p:pic>
        <p:nvPicPr>
          <p:cNvPr id="8" name="Picture 7" descr="A chart with a diagram of the disease&#10;&#10;Description automatically generated with medium confidence">
            <a:extLst>
              <a:ext uri="{FF2B5EF4-FFF2-40B4-BE49-F238E27FC236}">
                <a16:creationId xmlns:a16="http://schemas.microsoft.com/office/drawing/2014/main" id="{4E9EE3F3-4B99-4C77-7A54-A2123AC97E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27" y="2039815"/>
            <a:ext cx="4001712" cy="2139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1C924-9281-9873-EAAB-7027F7536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889" y="4588210"/>
            <a:ext cx="1195236" cy="391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A22285-4522-D13E-CCAD-BF0FB81E7749}"/>
              </a:ext>
            </a:extLst>
          </p:cNvPr>
          <p:cNvSpPr/>
          <p:nvPr/>
        </p:nvSpPr>
        <p:spPr>
          <a:xfrm>
            <a:off x="116541" y="4500282"/>
            <a:ext cx="1228165" cy="5558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DB6906-7B15-B4F3-AC15-5332BEC1327F}"/>
              </a:ext>
            </a:extLst>
          </p:cNvPr>
          <p:cNvSpPr txBox="1">
            <a:spLocks/>
          </p:cNvSpPr>
          <p:nvPr/>
        </p:nvSpPr>
        <p:spPr>
          <a:xfrm>
            <a:off x="191830" y="72749"/>
            <a:ext cx="6858000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Research Activities in Progress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6F5181-B8B7-49C6-88A1-FC385A3E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30" y="857250"/>
            <a:ext cx="8688269" cy="385234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Microvascular Network Registry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be housed at CRF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Multi-institutional governance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Protocol has been finalized, variables selected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Registry to be industry-funded; startup funding secured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Prospective primary data collection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registry will serve as a platform for future clinical trials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MVN Registry kick-off once funding is secured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ANOCA Prevalence from the NCDR: </a:t>
            </a:r>
            <a:r>
              <a:rPr lang="en-US" sz="2000" b="1" dirty="0" err="1">
                <a:solidFill>
                  <a:srgbClr val="000000"/>
                </a:solidFill>
              </a:rPr>
              <a:t>CathPCI</a:t>
            </a:r>
            <a:r>
              <a:rPr lang="en-US" sz="2000" b="1" dirty="0">
                <a:solidFill>
                  <a:srgbClr val="000000"/>
                </a:solidFill>
              </a:rPr>
              <a:t> Registry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ea typeface="Times New Roman" panose="02020603050405020304" pitchFamily="18" charset="0"/>
                <a:cs typeface="Aptos" panose="020B0004020202020204" pitchFamily="34" charset="0"/>
              </a:rPr>
              <a:t>Contemporary Health Economics of ANOCA in the United States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14F3B-2072-86C0-6996-E63150BF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504" y="208701"/>
            <a:ext cx="622652" cy="714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5E08-2E51-B43F-C455-4CF720973D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132" y="208701"/>
            <a:ext cx="738188" cy="714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A8D60-8D96-826A-825A-E5CB9729673F}"/>
              </a:ext>
            </a:extLst>
          </p:cNvPr>
          <p:cNvSpPr txBox="1"/>
          <p:nvPr/>
        </p:nvSpPr>
        <p:spPr>
          <a:xfrm>
            <a:off x="7453530" y="294125"/>
            <a:ext cx="16358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Jennifer </a:t>
            </a:r>
            <a:r>
              <a:rPr lang="en-US" sz="1350" dirty="0" err="1"/>
              <a:t>Tremmel</a:t>
            </a:r>
            <a:endParaRPr lang="en-US" sz="1350" dirty="0"/>
          </a:p>
          <a:p>
            <a:r>
              <a:rPr lang="en-US" sz="1350" dirty="0"/>
              <a:t>Dr. Bruce Samuels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A5965-CF21-88A0-C439-E8CA35E2C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889" y="4588210"/>
            <a:ext cx="1195236" cy="391716"/>
          </a:xfrm>
          <a:prstGeom prst="rect">
            <a:avLst/>
          </a:prstGeom>
        </p:spPr>
      </p:pic>
      <p:pic>
        <p:nvPicPr>
          <p:cNvPr id="2" name="Picture 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7C365E3-2EB3-458F-C775-DE762A45A2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883" y="1103917"/>
            <a:ext cx="3234216" cy="744567"/>
          </a:xfrm>
          <a:prstGeom prst="rect">
            <a:avLst/>
          </a:prstGeom>
        </p:spPr>
      </p:pic>
      <p:pic>
        <p:nvPicPr>
          <p:cNvPr id="10" name="Picture 9" descr="A picture containing text, sign, red&#10;&#10;Description automatically generated">
            <a:extLst>
              <a:ext uri="{FF2B5EF4-FFF2-40B4-BE49-F238E27FC236}">
                <a16:creationId xmlns:a16="http://schemas.microsoft.com/office/drawing/2014/main" id="{8D71ABD5-54F2-5F85-D975-417293BC24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32" y="1977389"/>
            <a:ext cx="853668" cy="8446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930985-3202-ED38-2A14-335B7FF045BC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3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7658-96F3-E94C-6910-0D20CB49D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A1837D-8B03-098C-B6D7-A58EB19256CB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996D3E-AD80-A9C3-31F3-6DA830AED1AE}"/>
              </a:ext>
            </a:extLst>
          </p:cNvPr>
          <p:cNvSpPr txBox="1">
            <a:spLocks/>
          </p:cNvSpPr>
          <p:nvPr/>
        </p:nvSpPr>
        <p:spPr>
          <a:xfrm>
            <a:off x="425556" y="101586"/>
            <a:ext cx="4044844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DISCOVER-INOCA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1712E-B900-EE23-6A0D-82AE00ED0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41"/>
          <a:stretch/>
        </p:blipFill>
        <p:spPr>
          <a:xfrm>
            <a:off x="5832319" y="137376"/>
            <a:ext cx="656591" cy="655597"/>
          </a:xfrm>
          <a:prstGeom prst="rect">
            <a:avLst/>
          </a:prstGeom>
        </p:spPr>
      </p:pic>
      <p:pic>
        <p:nvPicPr>
          <p:cNvPr id="11" name="Picture 10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AF014409-F36D-4F75-DEFA-74CB7913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56" y="146130"/>
            <a:ext cx="669415" cy="655597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44E0524-CE7F-F148-B3B2-613EA95D250B}"/>
              </a:ext>
            </a:extLst>
          </p:cNvPr>
          <p:cNvSpPr txBox="1">
            <a:spLocks/>
          </p:cNvSpPr>
          <p:nvPr/>
        </p:nvSpPr>
        <p:spPr>
          <a:xfrm>
            <a:off x="5891364" y="5508229"/>
            <a:ext cx="2057400" cy="2143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D14E7F-45AD-DE46-9B52-3C1C3176B3A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B1161-584F-E60F-9633-52BCDB92C47E}"/>
              </a:ext>
            </a:extLst>
          </p:cNvPr>
          <p:cNvSpPr txBox="1"/>
          <p:nvPr/>
        </p:nvSpPr>
        <p:spPr>
          <a:xfrm>
            <a:off x="269051" y="683300"/>
            <a:ext cx="5181183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Led by Yale - close partnership with MVN leadership and MVN member sites: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Yale, Stanford, Christ, NYU, Jefferson, </a:t>
            </a:r>
            <a:r>
              <a:rPr lang="en-US" sz="1800" dirty="0"/>
              <a:t>NYP Columbia, NYP Methodist, </a:t>
            </a:r>
            <a:r>
              <a:rPr lang="en-US" sz="1800" dirty="0">
                <a:latin typeface="+mn-lt"/>
              </a:rPr>
              <a:t>Northeast Georgia, UCLA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Prospective observational study of INOCA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Patients undergo angiography, thermo-dilution CMD testing, CRT with </a:t>
            </a:r>
            <a:r>
              <a:rPr lang="en-US" dirty="0" err="1"/>
              <a:t>ACh</a:t>
            </a:r>
            <a:r>
              <a:rPr lang="en-US" dirty="0"/>
              <a:t>, intravascular imaging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Symptom Assessments, Patient Reported Outcome Measures, MACE at 5 years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&gt; 408 / 500 patients enrolled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79% female, mean age 57 yrs, CMD: 15%, VSA: 42%, mixed CMD/VSA: 25%, Other: 9%, </a:t>
            </a:r>
            <a:r>
              <a:rPr lang="en-US" dirty="0" err="1"/>
              <a:t>Nml</a:t>
            </a:r>
            <a:r>
              <a:rPr lang="en-US" dirty="0"/>
              <a:t>: 7%</a:t>
            </a:r>
          </a:p>
        </p:txBody>
      </p:sp>
      <p:pic>
        <p:nvPicPr>
          <p:cNvPr id="12" name="Picture 2" descr="Figure thumbnail gr3">
            <a:extLst>
              <a:ext uri="{FF2B5EF4-FFF2-40B4-BE49-F238E27FC236}">
                <a16:creationId xmlns:a16="http://schemas.microsoft.com/office/drawing/2014/main" id="{52067E9E-EEB9-9A15-9099-E5516CCE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41" y="952750"/>
            <a:ext cx="3343672" cy="34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F54F32-636F-C25E-FD09-3205F6988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223" y="4664378"/>
            <a:ext cx="1195236" cy="3917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D3A83A-E0F7-DAE3-19EB-E1BA72CD604B}"/>
              </a:ext>
            </a:extLst>
          </p:cNvPr>
          <p:cNvGrpSpPr/>
          <p:nvPr/>
        </p:nvGrpSpPr>
        <p:grpSpPr>
          <a:xfrm>
            <a:off x="5247240" y="122326"/>
            <a:ext cx="445240" cy="703204"/>
            <a:chOff x="5361743" y="181538"/>
            <a:chExt cx="722949" cy="1141812"/>
          </a:xfrm>
        </p:grpSpPr>
        <p:pic>
          <p:nvPicPr>
            <p:cNvPr id="7" name="Picture 6" descr="A blue shield with a yellow book and white text&#10;&#10;Description automatically generated">
              <a:extLst>
                <a:ext uri="{FF2B5EF4-FFF2-40B4-BE49-F238E27FC236}">
                  <a16:creationId xmlns:a16="http://schemas.microsoft.com/office/drawing/2014/main" id="{2675EBF9-345C-E18A-BBB4-919D313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1743" y="565459"/>
              <a:ext cx="722949" cy="757891"/>
            </a:xfrm>
            <a:prstGeom prst="rect">
              <a:avLst/>
            </a:prstGeom>
          </p:spPr>
        </p:pic>
        <p:pic>
          <p:nvPicPr>
            <p:cNvPr id="9" name="Picture 8" descr="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32504B52-38DE-D0FE-797A-C1676AFB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76320" y="181538"/>
              <a:ext cx="656591" cy="3693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C67044-C922-B8BF-5824-540901F337E8}"/>
              </a:ext>
            </a:extLst>
          </p:cNvPr>
          <p:cNvSpPr txBox="1"/>
          <p:nvPr/>
        </p:nvSpPr>
        <p:spPr>
          <a:xfrm>
            <a:off x="7278626" y="175469"/>
            <a:ext cx="16278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Samit Shah</a:t>
            </a:r>
          </a:p>
          <a:p>
            <a:r>
              <a:rPr lang="en-US" sz="1350" dirty="0"/>
              <a:t>Dr. Alexandra Lansky</a:t>
            </a:r>
          </a:p>
        </p:txBody>
      </p:sp>
    </p:spTree>
    <p:extLst>
      <p:ext uri="{BB962C8B-B14F-4D97-AF65-F5344CB8AC3E}">
        <p14:creationId xmlns:p14="http://schemas.microsoft.com/office/powerpoint/2010/main" val="3644299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804DE-AA71-46BE-F2A0-1FF71A1A4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A54094-8F3D-C3E4-95DE-8B6D72598FE0}"/>
              </a:ext>
            </a:extLst>
          </p:cNvPr>
          <p:cNvSpPr txBox="1">
            <a:spLocks/>
          </p:cNvSpPr>
          <p:nvPr/>
        </p:nvSpPr>
        <p:spPr>
          <a:xfrm>
            <a:off x="19408" y="35023"/>
            <a:ext cx="9124591" cy="655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MVN Physician Education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8A05F4-3E3E-5CBB-D716-80066615724A}"/>
              </a:ext>
            </a:extLst>
          </p:cNvPr>
          <p:cNvSpPr txBox="1">
            <a:spLocks/>
          </p:cNvSpPr>
          <p:nvPr/>
        </p:nvSpPr>
        <p:spPr>
          <a:xfrm>
            <a:off x="170020" y="690619"/>
            <a:ext cx="8203015" cy="43081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CMD Forum: </a:t>
            </a:r>
            <a:r>
              <a:rPr lang="en-US" sz="20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Virtual, final Monday of the month at 8:00 PM ET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 by a national or international leader in INOCA / ANOCA / CMD: case presentations, research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Supported by Abbott Vascular Education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MVN leadership as moderators / discussants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70-100 attendees each month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defRPr/>
            </a:pPr>
            <a:endParaRPr lang="en-US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07000"/>
              </a:lnSpc>
              <a:spcBef>
                <a:spcPts val="0"/>
              </a:spcBef>
              <a:buNone/>
              <a:defRPr/>
            </a:pPr>
            <a:endParaRPr lang="en-US" sz="20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97D09-3B23-965B-00CC-E4556D0EA125}"/>
              </a:ext>
            </a:extLst>
          </p:cNvPr>
          <p:cNvSpPr/>
          <p:nvPr/>
        </p:nvSpPr>
        <p:spPr>
          <a:xfrm>
            <a:off x="116541" y="4392706"/>
            <a:ext cx="1228165" cy="663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48EF7-438A-AE9E-2560-043BF900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8" b="89744" l="4622" r="93277">
                        <a14:foregroundMark x1="30672" y1="8974" x2="14286" y2="11538"/>
                        <a14:foregroundMark x1="14286" y1="11538" x2="6303" y2="53846"/>
                        <a14:foregroundMark x1="6303" y1="53846" x2="20168" y2="83333"/>
                        <a14:foregroundMark x1="20168" y1="83333" x2="54202" y2="83333"/>
                        <a14:foregroundMark x1="54202" y1="83333" x2="86134" y2="71795"/>
                        <a14:foregroundMark x1="86134" y1="71795" x2="89916" y2="24359"/>
                        <a14:foregroundMark x1="89916" y1="24359" x2="30252" y2="8974"/>
                        <a14:foregroundMark x1="17227" y1="14103" x2="5462" y2="47436"/>
                        <a14:foregroundMark x1="5462" y1="47436" x2="15546" y2="85897"/>
                        <a14:foregroundMark x1="15546" y1="85897" x2="17647" y2="38462"/>
                        <a14:foregroundMark x1="17647" y1="38462" x2="17227" y2="35897"/>
                        <a14:foregroundMark x1="88235" y1="23077" x2="90336" y2="70513"/>
                        <a14:foregroundMark x1="90336" y1="70513" x2="90336" y2="26923"/>
                        <a14:foregroundMark x1="86555" y1="24359" x2="88235" y2="74359"/>
                        <a14:foregroundMark x1="88235" y1="74359" x2="93277" y2="26923"/>
                        <a14:foregroundMark x1="93277" y1="26923" x2="8991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223" y="4664378"/>
            <a:ext cx="1195236" cy="391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88509-E018-D04D-170D-FFDF30D9B020}"/>
              </a:ext>
            </a:extLst>
          </p:cNvPr>
          <p:cNvSpPr txBox="1"/>
          <p:nvPr/>
        </p:nvSpPr>
        <p:spPr>
          <a:xfrm>
            <a:off x="492249" y="2657527"/>
            <a:ext cx="20061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2023:</a:t>
            </a:r>
          </a:p>
          <a:p>
            <a:r>
              <a:rPr lang="en-US" sz="1200" b="1" dirty="0"/>
              <a:t>March: </a:t>
            </a:r>
            <a:r>
              <a:rPr lang="en-US" sz="1200" dirty="0"/>
              <a:t>Steve Miner</a:t>
            </a:r>
          </a:p>
          <a:p>
            <a:r>
              <a:rPr lang="en-US" sz="1200" b="1" dirty="0"/>
              <a:t>April: </a:t>
            </a:r>
            <a:r>
              <a:rPr lang="en-US" sz="1200" dirty="0"/>
              <a:t>Bruce Samuels</a:t>
            </a:r>
          </a:p>
          <a:p>
            <a:r>
              <a:rPr lang="en-US" sz="1200" b="1" dirty="0"/>
              <a:t>May: </a:t>
            </a:r>
            <a:r>
              <a:rPr lang="en-US" sz="1200" dirty="0"/>
              <a:t>John Blair</a:t>
            </a:r>
          </a:p>
          <a:p>
            <a:r>
              <a:rPr lang="en-US" sz="1200" b="1" dirty="0"/>
              <a:t>June: </a:t>
            </a:r>
            <a:r>
              <a:rPr lang="en-US" sz="1200" dirty="0"/>
              <a:t>Samit Shah</a:t>
            </a:r>
          </a:p>
          <a:p>
            <a:r>
              <a:rPr lang="en-US" sz="1200" b="1" dirty="0"/>
              <a:t>July: </a:t>
            </a:r>
            <a:r>
              <a:rPr lang="en-US" sz="1200" dirty="0" err="1"/>
              <a:t>Hayder</a:t>
            </a:r>
            <a:r>
              <a:rPr lang="en-US" sz="1200" dirty="0"/>
              <a:t> Hashim</a:t>
            </a:r>
          </a:p>
          <a:p>
            <a:r>
              <a:rPr lang="en-US" sz="1200" b="1" dirty="0"/>
              <a:t>August: </a:t>
            </a:r>
            <a:r>
              <a:rPr lang="en-US" sz="1200" dirty="0"/>
              <a:t>Nathaniel Smilowitz</a:t>
            </a:r>
          </a:p>
          <a:p>
            <a:r>
              <a:rPr lang="en-US" sz="1200" b="1" dirty="0"/>
              <a:t>September: </a:t>
            </a:r>
            <a:r>
              <a:rPr lang="en-US" sz="1200" dirty="0"/>
              <a:t>Tim Henry</a:t>
            </a:r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B1518-DDAF-22A0-7C33-9F3982B148EF}"/>
              </a:ext>
            </a:extLst>
          </p:cNvPr>
          <p:cNvSpPr txBox="1"/>
          <p:nvPr/>
        </p:nvSpPr>
        <p:spPr>
          <a:xfrm>
            <a:off x="2736939" y="2657527"/>
            <a:ext cx="320765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sz="1600" dirty="0"/>
              <a:t>2024:</a:t>
            </a:r>
          </a:p>
          <a:p>
            <a:r>
              <a:rPr lang="en-US" sz="1200" dirty="0"/>
              <a:t>January: </a:t>
            </a:r>
            <a:r>
              <a:rPr lang="en-US" sz="1200" b="0" dirty="0"/>
              <a:t>Joe Sweeny</a:t>
            </a:r>
          </a:p>
          <a:p>
            <a:r>
              <a:rPr lang="en-US" sz="1200" dirty="0"/>
              <a:t>February: </a:t>
            </a:r>
            <a:r>
              <a:rPr lang="en-US" sz="1200" b="0" dirty="0"/>
              <a:t>Jay Widmer</a:t>
            </a:r>
          </a:p>
          <a:p>
            <a:r>
              <a:rPr lang="en-US" sz="1200" dirty="0"/>
              <a:t>March</a:t>
            </a:r>
            <a:r>
              <a:rPr lang="en-US" sz="1200" b="0" dirty="0"/>
              <a:t>: Khalid </a:t>
            </a:r>
            <a:r>
              <a:rPr lang="en-US" sz="1200" b="0" dirty="0" err="1"/>
              <a:t>Ziada</a:t>
            </a:r>
            <a:endParaRPr lang="en-US" sz="1200" b="0" dirty="0"/>
          </a:p>
          <a:p>
            <a:r>
              <a:rPr lang="en-US" sz="1200" dirty="0"/>
              <a:t>April: </a:t>
            </a:r>
            <a:r>
              <a:rPr lang="en-US" sz="1200" b="0" dirty="0"/>
              <a:t>Sarah Murray</a:t>
            </a:r>
          </a:p>
          <a:p>
            <a:r>
              <a:rPr lang="en-US" sz="1200" dirty="0"/>
              <a:t>June: </a:t>
            </a:r>
            <a:r>
              <a:rPr lang="en-US" sz="1200" b="0" dirty="0"/>
              <a:t>Dany Jacob and Samit Shah</a:t>
            </a:r>
          </a:p>
          <a:p>
            <a:r>
              <a:rPr lang="en-US" sz="1200" dirty="0"/>
              <a:t>July: </a:t>
            </a:r>
            <a:r>
              <a:rPr lang="en-US" sz="1200" b="0" dirty="0" err="1"/>
              <a:t>Samip</a:t>
            </a:r>
            <a:r>
              <a:rPr lang="en-US" sz="1200" b="0" dirty="0"/>
              <a:t> </a:t>
            </a:r>
            <a:r>
              <a:rPr lang="en-US" sz="1200" b="0" dirty="0" err="1"/>
              <a:t>Vasaiwala</a:t>
            </a:r>
            <a:endParaRPr lang="en-US" sz="1200" b="0" dirty="0"/>
          </a:p>
          <a:p>
            <a:r>
              <a:rPr lang="en-US" sz="1200" dirty="0"/>
              <a:t>August: </a:t>
            </a:r>
            <a:r>
              <a:rPr lang="en-US" sz="1200" b="0" dirty="0" err="1"/>
              <a:t>Hayder</a:t>
            </a:r>
            <a:r>
              <a:rPr lang="en-US" sz="1200" b="0" dirty="0"/>
              <a:t> Hashim + Bruce Samuels</a:t>
            </a:r>
          </a:p>
          <a:p>
            <a:r>
              <a:rPr lang="en-US" sz="1200" dirty="0"/>
              <a:t>September: </a:t>
            </a:r>
            <a:r>
              <a:rPr lang="en-US" sz="1200" b="0" dirty="0"/>
              <a:t>Olga </a:t>
            </a:r>
            <a:r>
              <a:rPr lang="en-US" sz="1200" b="0" dirty="0" err="1"/>
              <a:t>Toleva</a:t>
            </a:r>
            <a:endParaRPr lang="en-US" sz="1200" b="0" dirty="0"/>
          </a:p>
          <a:p>
            <a:r>
              <a:rPr lang="en-US" sz="1200" dirty="0"/>
              <a:t>October: </a:t>
            </a:r>
            <a:r>
              <a:rPr lang="en-US" sz="1200" b="0" dirty="0"/>
              <a:t>Ankur Gupta</a:t>
            </a:r>
          </a:p>
          <a:p>
            <a:r>
              <a:rPr lang="en-US" sz="1200" dirty="0"/>
              <a:t>November: </a:t>
            </a:r>
            <a:r>
              <a:rPr lang="en-US" sz="1200" b="0" dirty="0"/>
              <a:t>Nathaniel Smilowitz and Megha Prasad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B0666-8F3D-4DD2-0DC0-6E9742487686}"/>
              </a:ext>
            </a:extLst>
          </p:cNvPr>
          <p:cNvSpPr txBox="1"/>
          <p:nvPr/>
        </p:nvSpPr>
        <p:spPr>
          <a:xfrm>
            <a:off x="5550149" y="2657527"/>
            <a:ext cx="33328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2025:</a:t>
            </a:r>
          </a:p>
          <a:p>
            <a:r>
              <a:rPr lang="en-US" sz="1200" b="1" dirty="0"/>
              <a:t>January: </a:t>
            </a:r>
            <a:r>
              <a:rPr lang="en-US" sz="1200" dirty="0"/>
              <a:t>Tom Ford</a:t>
            </a:r>
          </a:p>
          <a:p>
            <a:r>
              <a:rPr lang="en-US" sz="1200" b="1" dirty="0"/>
              <a:t>February: </a:t>
            </a:r>
            <a:r>
              <a:rPr lang="en-US" sz="1200" dirty="0"/>
              <a:t>Richard Sohn</a:t>
            </a:r>
          </a:p>
          <a:p>
            <a:r>
              <a:rPr lang="en-US" sz="1200" b="1" dirty="0"/>
              <a:t>March: </a:t>
            </a:r>
            <a:r>
              <a:rPr lang="en-US" sz="1200" dirty="0"/>
              <a:t>Jon Spiro</a:t>
            </a:r>
          </a:p>
          <a:p>
            <a:r>
              <a:rPr lang="en-US" sz="1200" b="1" dirty="0"/>
              <a:t>April: </a:t>
            </a:r>
            <a:r>
              <a:rPr lang="en-US" sz="1200" dirty="0"/>
              <a:t>Jennifer Tremmel + Jack Boyd</a:t>
            </a:r>
          </a:p>
          <a:p>
            <a:r>
              <a:rPr lang="en-US" sz="1200" b="1" dirty="0"/>
              <a:t>May: </a:t>
            </a:r>
            <a:r>
              <a:rPr lang="en-US" sz="1200" dirty="0" err="1"/>
              <a:t>Odayme</a:t>
            </a:r>
            <a:r>
              <a:rPr lang="en-US" sz="1200" dirty="0"/>
              <a:t> Quesada + Meghan Schmaltz</a:t>
            </a:r>
          </a:p>
          <a:p>
            <a:r>
              <a:rPr lang="en-US" sz="1200" b="1" dirty="0"/>
              <a:t>June: </a:t>
            </a:r>
            <a:r>
              <a:rPr lang="en-US" sz="1200" dirty="0"/>
              <a:t>Nathaniel Smilowitz + Bruce Samuels</a:t>
            </a:r>
          </a:p>
          <a:p>
            <a:r>
              <a:rPr lang="en-US" sz="1200" b="1" dirty="0"/>
              <a:t>July: </a:t>
            </a:r>
            <a:r>
              <a:rPr lang="en-US" sz="1200" dirty="0"/>
              <a:t>Olga </a:t>
            </a:r>
            <a:r>
              <a:rPr lang="en-US" sz="1200" dirty="0" err="1"/>
              <a:t>Toleva</a:t>
            </a:r>
            <a:endParaRPr lang="en-US" sz="1200" dirty="0"/>
          </a:p>
          <a:p>
            <a:r>
              <a:rPr lang="en-US" sz="1200" b="1" dirty="0"/>
              <a:t>August: </a:t>
            </a:r>
            <a:r>
              <a:rPr lang="en-US" sz="1200" dirty="0"/>
              <a:t>Nadia Sutton + Nishtha Sareen</a:t>
            </a:r>
          </a:p>
        </p:txBody>
      </p:sp>
    </p:spTree>
    <p:extLst>
      <p:ext uri="{BB962C8B-B14F-4D97-AF65-F5344CB8AC3E}">
        <p14:creationId xmlns:p14="http://schemas.microsoft.com/office/powerpoint/2010/main" val="67258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13140</TotalTime>
  <Words>612</Words>
  <Application>Microsoft Macintosh PowerPoint</Application>
  <PresentationFormat>On-screen Show (16:9)</PresentationFormat>
  <Paragraphs>115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Georgia</vt:lpstr>
      <vt:lpstr>Helvetica Neue</vt:lpstr>
      <vt:lpstr>Times New Roman</vt:lpstr>
      <vt:lpstr>Office Theme</vt:lpstr>
      <vt:lpstr>The North American Microvascular Network</vt:lpstr>
      <vt:lpstr>PowerPoint Presentation</vt:lpstr>
      <vt:lpstr>PowerPoint Presentation</vt:lpstr>
      <vt:lpstr>PowerPoint Presentation</vt:lpstr>
      <vt:lpstr>Encourages a systematic approach to diagnosis</vt:lpstr>
      <vt:lpstr>Review of the evidence for ANOCA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to: Optical Coherence Tomography</dc:title>
  <dc:creator>Nathaniel Smilowitz</dc:creator>
  <cp:lastModifiedBy>Nathaniel Smilowitz</cp:lastModifiedBy>
  <cp:revision>5304</cp:revision>
  <cp:lastPrinted>2019-04-29T04:09:59Z</cp:lastPrinted>
  <dcterms:created xsi:type="dcterms:W3CDTF">2017-08-15T03:30:19Z</dcterms:created>
  <dcterms:modified xsi:type="dcterms:W3CDTF">2025-08-29T04:07:09Z</dcterms:modified>
</cp:coreProperties>
</file>